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Lst>
  <p:sldSz cy="6858000" cx="12192000"/>
  <p:notesSz cx="6858000" cy="9144000"/>
  <p:embeddedFontLst>
    <p:embeddedFont>
      <p:font typeface="Libre Franklin"/>
      <p:regular r:id="rId10"/>
      <p:bold r:id="rId11"/>
      <p:italic r:id="rId12"/>
      <p:boldItalic r:id="rId13"/>
    </p:embeddedFont>
    <p:embeddedFont>
      <p:font typeface="Franklin Gothic"/>
      <p:bold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3840">
          <p15:clr>
            <a:srgbClr val="000000"/>
          </p15:clr>
        </p15:guide>
      </p15:sldGuideLst>
    </p:ext>
    <p:ext uri="GoogleSlidesCustomDataVersion2">
      <go:slidesCustomData xmlns:go="http://customooxmlschemas.google.com/" r:id="rId15" roundtripDataSignature="AMtx7mjMG1LMQ4Q1Ivhe/IXJ1EuNXltmb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LibreFranklin-bold.fntdata"/><Relationship Id="rId10" Type="http://schemas.openxmlformats.org/officeDocument/2006/relationships/font" Target="fonts/LibreFranklin-regular.fntdata"/><Relationship Id="rId13" Type="http://schemas.openxmlformats.org/officeDocument/2006/relationships/font" Target="fonts/LibreFranklin-boldItalic.fntdata"/><Relationship Id="rId12" Type="http://schemas.openxmlformats.org/officeDocument/2006/relationships/font" Target="fonts/LibreFranklin-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customschemas.google.com/relationships/presentationmetadata" Target="metadata"/><Relationship Id="rId14" Type="http://schemas.openxmlformats.org/officeDocument/2006/relationships/font" Target="fonts/FranklinGothic-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1" name="Google Shape;21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4" name="Google Shape;22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4c6130d9d2_16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0" name="Google Shape;230;g24c6130d9d2_16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1" name="Google Shape;231;g24c6130d9d2_16_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4c6130d9d2_16_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3" name="Google Shape;263;g24c6130d9d2_16_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4" name="Google Shape;264;g24c6130d9d2_16_7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bg>
      <p:bgPr>
        <a:solidFill>
          <a:schemeClr val="lt1"/>
        </a:solidFill>
      </p:bgPr>
    </p:bg>
    <p:spTree>
      <p:nvGrpSpPr>
        <p:cNvPr id="15" name="Shape 15"/>
        <p:cNvGrpSpPr/>
        <p:nvPr/>
      </p:nvGrpSpPr>
      <p:grpSpPr>
        <a:xfrm>
          <a:off x="0" y="0"/>
          <a:ext cx="0" cy="0"/>
          <a:chOff x="0" y="0"/>
          <a:chExt cx="0" cy="0"/>
        </a:xfrm>
      </p:grpSpPr>
      <p:sp>
        <p:nvSpPr>
          <p:cNvPr id="16" name="Google Shape;16;p10"/>
          <p:cNvSpPr txBox="1"/>
          <p:nvPr>
            <p:ph type="ctrTitle"/>
          </p:nvPr>
        </p:nvSpPr>
        <p:spPr>
          <a:xfrm>
            <a:off x="6367054" y="2116182"/>
            <a:ext cx="5491500" cy="15141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6000"/>
              <a:buFont typeface="Franklin Gothic"/>
              <a:buNone/>
              <a:defRPr b="1" i="0" sz="60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17" name="Google Shape;17;p10"/>
          <p:cNvGrpSpPr/>
          <p:nvPr/>
        </p:nvGrpSpPr>
        <p:grpSpPr>
          <a:xfrm>
            <a:off x="1" y="758752"/>
            <a:ext cx="6099248" cy="6099248"/>
            <a:chOff x="0" y="12289"/>
            <a:chExt cx="3550" cy="3551"/>
          </a:xfrm>
        </p:grpSpPr>
        <p:sp>
          <p:nvSpPr>
            <p:cNvPr id="18" name="Google Shape;18;p10"/>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9" name="Google Shape;19;p10"/>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0" name="Google Shape;20;p10"/>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21" name="Google Shape;21;p10"/>
          <p:cNvSpPr txBox="1"/>
          <p:nvPr>
            <p:ph idx="1" type="body"/>
          </p:nvPr>
        </p:nvSpPr>
        <p:spPr>
          <a:xfrm>
            <a:off x="6367055" y="4549553"/>
            <a:ext cx="5491500" cy="9534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chemeClr val="lt2"/>
              </a:buClr>
              <a:buSzPts val="1800"/>
              <a:buNone/>
              <a:defRPr b="0" i="0" sz="1800">
                <a:solidFill>
                  <a:schemeClr val="lt2"/>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cxnSp>
        <p:nvCxnSpPr>
          <p:cNvPr id="22" name="Google Shape;22;p10"/>
          <p:cNvCxnSpPr/>
          <p:nvPr/>
        </p:nvCxnSpPr>
        <p:spPr>
          <a:xfrm>
            <a:off x="5839833" y="5784349"/>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23" name="Google Shape;23;p10"/>
          <p:cNvSpPr/>
          <p:nvPr/>
        </p:nvSpPr>
        <p:spPr>
          <a:xfrm>
            <a:off x="5853550" y="5692725"/>
            <a:ext cx="2189400" cy="241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
  <p:cSld name="Timeline ">
    <p:bg>
      <p:bgPr>
        <a:solidFill>
          <a:schemeClr val="lt1"/>
        </a:solidFill>
      </p:bgPr>
    </p:bg>
    <p:spTree>
      <p:nvGrpSpPr>
        <p:cNvPr id="144" name="Shape 144"/>
        <p:cNvGrpSpPr/>
        <p:nvPr/>
      </p:nvGrpSpPr>
      <p:grpSpPr>
        <a:xfrm>
          <a:off x="0" y="0"/>
          <a:ext cx="0" cy="0"/>
          <a:chOff x="0" y="0"/>
          <a:chExt cx="0" cy="0"/>
        </a:xfrm>
      </p:grpSpPr>
      <p:cxnSp>
        <p:nvCxnSpPr>
          <p:cNvPr id="145" name="Google Shape;145;p19"/>
          <p:cNvCxnSpPr/>
          <p:nvPr/>
        </p:nvCxnSpPr>
        <p:spPr>
          <a:xfrm flipH="1">
            <a:off x="1045995" y="2213783"/>
            <a:ext cx="2100" cy="1828800"/>
          </a:xfrm>
          <a:prstGeom prst="straightConnector1">
            <a:avLst/>
          </a:prstGeom>
          <a:noFill/>
          <a:ln cap="flat" cmpd="sng" w="165100">
            <a:solidFill>
              <a:schemeClr val="accent6"/>
            </a:solidFill>
            <a:prstDash val="solid"/>
            <a:miter lim="800000"/>
            <a:headEnd len="sm" w="sm" type="none"/>
            <a:tailEnd len="sm" w="sm" type="none"/>
          </a:ln>
        </p:spPr>
      </p:cxnSp>
      <p:cxnSp>
        <p:nvCxnSpPr>
          <p:cNvPr id="146" name="Google Shape;146;p19"/>
          <p:cNvCxnSpPr/>
          <p:nvPr/>
        </p:nvCxnSpPr>
        <p:spPr>
          <a:xfrm flipH="1">
            <a:off x="6180495" y="2213783"/>
            <a:ext cx="11100" cy="1828800"/>
          </a:xfrm>
          <a:prstGeom prst="straightConnector1">
            <a:avLst/>
          </a:prstGeom>
          <a:noFill/>
          <a:ln cap="flat" cmpd="sng" w="165100">
            <a:solidFill>
              <a:schemeClr val="accent6"/>
            </a:solidFill>
            <a:prstDash val="solid"/>
            <a:miter lim="800000"/>
            <a:headEnd len="sm" w="sm" type="none"/>
            <a:tailEnd len="sm" w="sm" type="none"/>
          </a:ln>
        </p:spPr>
      </p:cxnSp>
      <p:cxnSp>
        <p:nvCxnSpPr>
          <p:cNvPr id="147" name="Google Shape;147;p19"/>
          <p:cNvCxnSpPr/>
          <p:nvPr/>
        </p:nvCxnSpPr>
        <p:spPr>
          <a:xfrm flipH="1">
            <a:off x="8745659" y="3904712"/>
            <a:ext cx="2100" cy="1828800"/>
          </a:xfrm>
          <a:prstGeom prst="straightConnector1">
            <a:avLst/>
          </a:prstGeom>
          <a:noFill/>
          <a:ln cap="flat" cmpd="sng" w="165100">
            <a:solidFill>
              <a:schemeClr val="accent6"/>
            </a:solidFill>
            <a:prstDash val="solid"/>
            <a:miter lim="800000"/>
            <a:headEnd len="sm" w="sm" type="none"/>
            <a:tailEnd len="sm" w="sm" type="none"/>
          </a:ln>
        </p:spPr>
      </p:cxnSp>
      <p:cxnSp>
        <p:nvCxnSpPr>
          <p:cNvPr id="148" name="Google Shape;148;p19"/>
          <p:cNvCxnSpPr/>
          <p:nvPr/>
        </p:nvCxnSpPr>
        <p:spPr>
          <a:xfrm flipH="1">
            <a:off x="3611125" y="3895941"/>
            <a:ext cx="2100" cy="1828800"/>
          </a:xfrm>
          <a:prstGeom prst="straightConnector1">
            <a:avLst/>
          </a:prstGeom>
          <a:noFill/>
          <a:ln cap="flat" cmpd="sng" w="165100">
            <a:solidFill>
              <a:schemeClr val="accent6"/>
            </a:solidFill>
            <a:prstDash val="solid"/>
            <a:miter lim="800000"/>
            <a:headEnd len="sm" w="sm" type="none"/>
            <a:tailEnd len="sm" w="sm" type="none"/>
          </a:ln>
        </p:spPr>
      </p:cxnSp>
      <p:sp>
        <p:nvSpPr>
          <p:cNvPr id="149" name="Google Shape;149;p19"/>
          <p:cNvSpPr txBox="1"/>
          <p:nvPr>
            <p:ph type="title"/>
          </p:nvPr>
        </p:nvSpPr>
        <p:spPr>
          <a:xfrm>
            <a:off x="964023" y="879063"/>
            <a:ext cx="4941600" cy="610800"/>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dk1"/>
              </a:buClr>
              <a:buSzPts val="4400"/>
              <a:buFont typeface="Franklin Gothic"/>
              <a:buNone/>
              <a:defRPr b="1" i="0" sz="44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0" name="Google Shape;150;p19"/>
          <p:cNvSpPr txBox="1"/>
          <p:nvPr>
            <p:ph idx="1" type="body"/>
          </p:nvPr>
        </p:nvSpPr>
        <p:spPr>
          <a:xfrm>
            <a:off x="1296955" y="2934856"/>
            <a:ext cx="2133600" cy="3693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51" name="Google Shape;151;p19"/>
          <p:cNvSpPr txBox="1"/>
          <p:nvPr>
            <p:ph idx="2" type="body"/>
          </p:nvPr>
        </p:nvSpPr>
        <p:spPr>
          <a:xfrm>
            <a:off x="1296955" y="2568686"/>
            <a:ext cx="2133600" cy="2058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400"/>
              </a:spcBef>
              <a:spcAft>
                <a:spcPts val="0"/>
              </a:spcAft>
              <a:buClr>
                <a:schemeClr val="dk1"/>
              </a:buClr>
              <a:buSzPts val="1800"/>
              <a:buNone/>
              <a:defRPr b="0" i="0" sz="1800">
                <a:solidFill>
                  <a:schemeClr val="dk1"/>
                </a:solidFill>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52" name="Google Shape;152;p19"/>
          <p:cNvSpPr txBox="1"/>
          <p:nvPr>
            <p:ph idx="3" type="body"/>
          </p:nvPr>
        </p:nvSpPr>
        <p:spPr>
          <a:xfrm>
            <a:off x="3897799" y="5087328"/>
            <a:ext cx="2133600" cy="3693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53" name="Google Shape;153;p19"/>
          <p:cNvSpPr txBox="1"/>
          <p:nvPr>
            <p:ph idx="4" type="body"/>
          </p:nvPr>
        </p:nvSpPr>
        <p:spPr>
          <a:xfrm>
            <a:off x="3897799" y="4701908"/>
            <a:ext cx="2133600" cy="2058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400"/>
              </a:spcBef>
              <a:spcAft>
                <a:spcPts val="0"/>
              </a:spcAft>
              <a:buClr>
                <a:schemeClr val="dk1"/>
              </a:buClr>
              <a:buSzPts val="1800"/>
              <a:buNone/>
              <a:defRPr sz="1800">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54" name="Google Shape;154;p19"/>
          <p:cNvSpPr txBox="1"/>
          <p:nvPr>
            <p:ph idx="5" type="body"/>
          </p:nvPr>
        </p:nvSpPr>
        <p:spPr>
          <a:xfrm>
            <a:off x="9001711" y="5087328"/>
            <a:ext cx="2133600" cy="3693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55" name="Google Shape;155;p19"/>
          <p:cNvSpPr txBox="1"/>
          <p:nvPr>
            <p:ph idx="6" type="body"/>
          </p:nvPr>
        </p:nvSpPr>
        <p:spPr>
          <a:xfrm>
            <a:off x="9001711" y="4701908"/>
            <a:ext cx="2133600" cy="2058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400"/>
              </a:spcBef>
              <a:spcAft>
                <a:spcPts val="0"/>
              </a:spcAft>
              <a:buClr>
                <a:schemeClr val="dk1"/>
              </a:buClr>
              <a:buSzPts val="1800"/>
              <a:buNone/>
              <a:defRPr sz="1800">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56" name="Google Shape;156;p19"/>
          <p:cNvSpPr txBox="1"/>
          <p:nvPr>
            <p:ph idx="7" type="body"/>
          </p:nvPr>
        </p:nvSpPr>
        <p:spPr>
          <a:xfrm>
            <a:off x="6438143" y="2934856"/>
            <a:ext cx="2133600" cy="3693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57" name="Google Shape;157;p19"/>
          <p:cNvSpPr txBox="1"/>
          <p:nvPr>
            <p:ph idx="8" type="body"/>
          </p:nvPr>
        </p:nvSpPr>
        <p:spPr>
          <a:xfrm>
            <a:off x="6438143" y="2568686"/>
            <a:ext cx="2133600" cy="2058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400"/>
              </a:spcBef>
              <a:spcAft>
                <a:spcPts val="0"/>
              </a:spcAft>
              <a:buClr>
                <a:schemeClr val="dk1"/>
              </a:buClr>
              <a:buSzPts val="1800"/>
              <a:buNone/>
              <a:defRPr b="0" i="0" sz="1800">
                <a:solidFill>
                  <a:schemeClr val="dk1"/>
                </a:solidFill>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cxnSp>
        <p:nvCxnSpPr>
          <p:cNvPr id="158" name="Google Shape;158;p19"/>
          <p:cNvCxnSpPr/>
          <p:nvPr/>
        </p:nvCxnSpPr>
        <p:spPr>
          <a:xfrm>
            <a:off x="967689" y="3968780"/>
            <a:ext cx="10275600" cy="0"/>
          </a:xfrm>
          <a:prstGeom prst="straightConnector1">
            <a:avLst/>
          </a:prstGeom>
          <a:noFill/>
          <a:ln cap="flat" cmpd="sng" w="165100">
            <a:solidFill>
              <a:schemeClr val="accent3"/>
            </a:solidFill>
            <a:prstDash val="solid"/>
            <a:miter lim="800000"/>
            <a:headEnd len="sm" w="sm" type="none"/>
            <a:tailEnd len="sm" w="sm" type="none"/>
          </a:ln>
        </p:spPr>
      </p:cxnSp>
      <p:sp>
        <p:nvSpPr>
          <p:cNvPr id="159" name="Google Shape;159;p19"/>
          <p:cNvSpPr/>
          <p:nvPr/>
        </p:nvSpPr>
        <p:spPr>
          <a:xfrm>
            <a:off x="964323" y="3883241"/>
            <a:ext cx="163200" cy="1632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60" name="Google Shape;160;p19"/>
          <p:cNvSpPr/>
          <p:nvPr/>
        </p:nvSpPr>
        <p:spPr>
          <a:xfrm>
            <a:off x="3531590" y="3892012"/>
            <a:ext cx="163200" cy="1632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61" name="Google Shape;161;p19"/>
          <p:cNvSpPr/>
          <p:nvPr/>
        </p:nvSpPr>
        <p:spPr>
          <a:xfrm>
            <a:off x="6098857" y="3883241"/>
            <a:ext cx="163200" cy="1632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62" name="Google Shape;162;p19"/>
          <p:cNvSpPr/>
          <p:nvPr/>
        </p:nvSpPr>
        <p:spPr>
          <a:xfrm>
            <a:off x="8666124" y="3892012"/>
            <a:ext cx="163200" cy="1632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63" name="Google Shape;163;p19"/>
          <p:cNvSpPr txBox="1"/>
          <p:nvPr>
            <p:ph idx="10" type="dt"/>
          </p:nvPr>
        </p:nvSpPr>
        <p:spPr>
          <a:xfrm>
            <a:off x="2992120"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4" name="Google Shape;164;p19"/>
          <p:cNvSpPr txBox="1"/>
          <p:nvPr>
            <p:ph idx="11" type="ftr"/>
          </p:nvPr>
        </p:nvSpPr>
        <p:spPr>
          <a:xfrm>
            <a:off x="1494790" y="6332220"/>
            <a:ext cx="14973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5" name="Google Shape;165;p19"/>
          <p:cNvSpPr txBox="1"/>
          <p:nvPr>
            <p:ph idx="12" type="sldNum"/>
          </p:nvPr>
        </p:nvSpPr>
        <p:spPr>
          <a:xfrm>
            <a:off x="97155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3768">
          <p15:clr>
            <a:srgbClr val="FBAE40"/>
          </p15:clr>
        </p15:guide>
        <p15:guide id="9" orient="horz" pos="552">
          <p15:clr>
            <a:srgbClr val="FBAE40"/>
          </p15:clr>
        </p15:guide>
        <p15:guide id="10" orient="horz" pos="1512">
          <p15:clr>
            <a:srgbClr val="FBAE40"/>
          </p15:clr>
        </p15:guide>
        <p15:guide id="11" orient="horz" pos="283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
  <p:cSld name="2 Col">
    <p:bg>
      <p:bgPr>
        <a:solidFill>
          <a:schemeClr val="lt1"/>
        </a:solidFill>
      </p:bgPr>
    </p:bg>
    <p:spTree>
      <p:nvGrpSpPr>
        <p:cNvPr id="166" name="Shape 166"/>
        <p:cNvGrpSpPr/>
        <p:nvPr/>
      </p:nvGrpSpPr>
      <p:grpSpPr>
        <a:xfrm>
          <a:off x="0" y="0"/>
          <a:ext cx="0" cy="0"/>
          <a:chOff x="0" y="0"/>
          <a:chExt cx="0" cy="0"/>
        </a:xfrm>
      </p:grpSpPr>
      <p:grpSp>
        <p:nvGrpSpPr>
          <p:cNvPr id="167" name="Google Shape;167;p20"/>
          <p:cNvGrpSpPr/>
          <p:nvPr/>
        </p:nvGrpSpPr>
        <p:grpSpPr>
          <a:xfrm flipH="1" rot="5400000">
            <a:off x="1" y="3900132"/>
            <a:ext cx="2959226" cy="2959226"/>
            <a:chOff x="0" y="12289"/>
            <a:chExt cx="3550" cy="3551"/>
          </a:xfrm>
        </p:grpSpPr>
        <p:sp>
          <p:nvSpPr>
            <p:cNvPr id="168" name="Google Shape;168;p20"/>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69" name="Google Shape;169;p20"/>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70" name="Google Shape;170;p20"/>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171" name="Google Shape;171;p20"/>
          <p:cNvSpPr txBox="1"/>
          <p:nvPr>
            <p:ph type="title"/>
          </p:nvPr>
        </p:nvSpPr>
        <p:spPr>
          <a:xfrm>
            <a:off x="964023" y="879063"/>
            <a:ext cx="4941600" cy="610800"/>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dk1"/>
              </a:buClr>
              <a:buSzPts val="4400"/>
              <a:buFont typeface="Franklin Gothic"/>
              <a:buNone/>
              <a:defRPr b="1" i="0" sz="4400">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172" name="Google Shape;172;p20"/>
          <p:cNvCxnSpPr/>
          <p:nvPr/>
        </p:nvCxnSpPr>
        <p:spPr>
          <a:xfrm>
            <a:off x="952500" y="1939108"/>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173" name="Google Shape;173;p20"/>
          <p:cNvSpPr txBox="1"/>
          <p:nvPr>
            <p:ph idx="1" type="body"/>
          </p:nvPr>
        </p:nvSpPr>
        <p:spPr>
          <a:xfrm>
            <a:off x="964023" y="2300984"/>
            <a:ext cx="4827300" cy="404100"/>
          </a:xfrm>
          <a:prstGeom prst="rect">
            <a:avLst/>
          </a:prstGeom>
          <a:noFill/>
          <a:ln>
            <a:noFill/>
          </a:ln>
        </p:spPr>
        <p:txBody>
          <a:bodyPr anchorCtr="0" anchor="t" bIns="0" lIns="0" spcFirstLastPara="1" rIns="0" wrap="square" tIns="0">
            <a:normAutofit/>
          </a:bodyPr>
          <a:lstStyle>
            <a:lvl1pPr indent="-228600" lvl="0" marL="457200" algn="l">
              <a:lnSpc>
                <a:spcPct val="90000"/>
              </a:lnSpc>
              <a:spcBef>
                <a:spcPts val="1000"/>
              </a:spcBef>
              <a:spcAft>
                <a:spcPts val="0"/>
              </a:spcAft>
              <a:buClr>
                <a:schemeClr val="lt2"/>
              </a:buClr>
              <a:buSzPts val="1800"/>
              <a:buNone/>
              <a:defRPr b="0" i="0" sz="1800">
                <a:solidFill>
                  <a:schemeClr val="lt2"/>
                </a:solidFill>
                <a:latin typeface="Franklin Gothic"/>
                <a:ea typeface="Franklin Gothic"/>
                <a:cs typeface="Franklin Gothic"/>
                <a:sym typeface="Franklin Gothic"/>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74" name="Google Shape;174;p20"/>
          <p:cNvSpPr txBox="1"/>
          <p:nvPr>
            <p:ph idx="2" type="body"/>
          </p:nvPr>
        </p:nvSpPr>
        <p:spPr>
          <a:xfrm>
            <a:off x="6362700" y="2300984"/>
            <a:ext cx="4764900" cy="404100"/>
          </a:xfrm>
          <a:prstGeom prst="rect">
            <a:avLst/>
          </a:prstGeom>
          <a:noFill/>
          <a:ln>
            <a:noFill/>
          </a:ln>
        </p:spPr>
        <p:txBody>
          <a:bodyPr anchorCtr="0" anchor="t" bIns="0" lIns="0" spcFirstLastPara="1" rIns="0" wrap="square" tIns="0">
            <a:normAutofit/>
          </a:bodyPr>
          <a:lstStyle>
            <a:lvl1pPr indent="-228600" lvl="0" marL="457200" algn="l">
              <a:lnSpc>
                <a:spcPct val="90000"/>
              </a:lnSpc>
              <a:spcBef>
                <a:spcPts val="1000"/>
              </a:spcBef>
              <a:spcAft>
                <a:spcPts val="0"/>
              </a:spcAft>
              <a:buClr>
                <a:schemeClr val="lt2"/>
              </a:buClr>
              <a:buSzPts val="1800"/>
              <a:buNone/>
              <a:defRPr b="0" i="0" sz="1800">
                <a:solidFill>
                  <a:schemeClr val="lt2"/>
                </a:solidFill>
                <a:latin typeface="Franklin Gothic"/>
                <a:ea typeface="Franklin Gothic"/>
                <a:cs typeface="Franklin Gothic"/>
                <a:sym typeface="Franklin Gothic"/>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75" name="Google Shape;175;p20"/>
          <p:cNvSpPr txBox="1"/>
          <p:nvPr>
            <p:ph idx="3" type="body"/>
          </p:nvPr>
        </p:nvSpPr>
        <p:spPr>
          <a:xfrm>
            <a:off x="964023" y="2799146"/>
            <a:ext cx="4827300" cy="1942200"/>
          </a:xfrm>
          <a:prstGeom prst="rect">
            <a:avLst/>
          </a:prstGeom>
          <a:noFill/>
          <a:ln>
            <a:noFill/>
          </a:ln>
        </p:spPr>
        <p:txBody>
          <a:bodyPr anchorCtr="0" anchor="t" bIns="0" lIns="0" spcFirstLastPara="1" rIns="0" wrap="square" tIns="0">
            <a:normAutofit/>
          </a:bodyPr>
          <a:lstStyle>
            <a:lvl1pPr indent="-330200" lvl="0" marL="457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indent="-330200" lvl="1" marL="914400" algn="l">
              <a:lnSpc>
                <a:spcPct val="90000"/>
              </a:lnSpc>
              <a:spcBef>
                <a:spcPts val="500"/>
              </a:spcBef>
              <a:spcAft>
                <a:spcPts val="0"/>
              </a:spcAft>
              <a:buClr>
                <a:schemeClr val="dk1"/>
              </a:buClr>
              <a:buSzPts val="1600"/>
              <a:buChar char="•"/>
              <a:defRPr sz="1600"/>
            </a:lvl2pPr>
            <a:lvl3pPr indent="-330200" lvl="2" marL="1371600" algn="l">
              <a:lnSpc>
                <a:spcPct val="90000"/>
              </a:lnSpc>
              <a:spcBef>
                <a:spcPts val="500"/>
              </a:spcBef>
              <a:spcAft>
                <a:spcPts val="0"/>
              </a:spcAft>
              <a:buClr>
                <a:schemeClr val="dk1"/>
              </a:buClr>
              <a:buSzPts val="1600"/>
              <a:buChar char="•"/>
              <a:defRPr sz="1600"/>
            </a:lvl3pPr>
            <a:lvl4pPr indent="-330200" lvl="3" marL="1828800" algn="l">
              <a:lnSpc>
                <a:spcPct val="90000"/>
              </a:lnSpc>
              <a:spcBef>
                <a:spcPts val="500"/>
              </a:spcBef>
              <a:spcAft>
                <a:spcPts val="0"/>
              </a:spcAft>
              <a:buClr>
                <a:schemeClr val="dk1"/>
              </a:buClr>
              <a:buSzPts val="1600"/>
              <a:buChar char="•"/>
              <a:defRPr sz="1600"/>
            </a:lvl4pPr>
            <a:lvl5pPr indent="-330200" lvl="4" marL="2286000" algn="l">
              <a:lnSpc>
                <a:spcPct val="90000"/>
              </a:lnSpc>
              <a:spcBef>
                <a:spcPts val="50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76" name="Google Shape;176;p20"/>
          <p:cNvSpPr txBox="1"/>
          <p:nvPr>
            <p:ph idx="4" type="body"/>
          </p:nvPr>
        </p:nvSpPr>
        <p:spPr>
          <a:xfrm>
            <a:off x="6362700" y="2799146"/>
            <a:ext cx="4756200" cy="1942200"/>
          </a:xfrm>
          <a:prstGeom prst="rect">
            <a:avLst/>
          </a:prstGeom>
          <a:noFill/>
          <a:ln>
            <a:noFill/>
          </a:ln>
        </p:spPr>
        <p:txBody>
          <a:bodyPr anchorCtr="0" anchor="t" bIns="0" lIns="0" spcFirstLastPara="1" rIns="0" wrap="square" tIns="0">
            <a:normAutofit/>
          </a:bodyPr>
          <a:lstStyle>
            <a:lvl1pPr indent="-330200" lvl="0" marL="457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indent="-330200" lvl="1" marL="914400" algn="l">
              <a:lnSpc>
                <a:spcPct val="90000"/>
              </a:lnSpc>
              <a:spcBef>
                <a:spcPts val="500"/>
              </a:spcBef>
              <a:spcAft>
                <a:spcPts val="0"/>
              </a:spcAft>
              <a:buClr>
                <a:schemeClr val="dk1"/>
              </a:buClr>
              <a:buSzPts val="1600"/>
              <a:buChar char="•"/>
              <a:defRPr sz="1600"/>
            </a:lvl2pPr>
            <a:lvl3pPr indent="-330200" lvl="2" marL="1371600" algn="l">
              <a:lnSpc>
                <a:spcPct val="90000"/>
              </a:lnSpc>
              <a:spcBef>
                <a:spcPts val="500"/>
              </a:spcBef>
              <a:spcAft>
                <a:spcPts val="0"/>
              </a:spcAft>
              <a:buClr>
                <a:schemeClr val="dk1"/>
              </a:buClr>
              <a:buSzPts val="1600"/>
              <a:buChar char="•"/>
              <a:defRPr sz="1600"/>
            </a:lvl3pPr>
            <a:lvl4pPr indent="-330200" lvl="3" marL="1828800" algn="l">
              <a:lnSpc>
                <a:spcPct val="90000"/>
              </a:lnSpc>
              <a:spcBef>
                <a:spcPts val="500"/>
              </a:spcBef>
              <a:spcAft>
                <a:spcPts val="0"/>
              </a:spcAft>
              <a:buClr>
                <a:schemeClr val="dk1"/>
              </a:buClr>
              <a:buSzPts val="1600"/>
              <a:buChar char="•"/>
              <a:defRPr sz="1600"/>
            </a:lvl4pPr>
            <a:lvl5pPr indent="-330200" lvl="4" marL="2286000" algn="l">
              <a:lnSpc>
                <a:spcPct val="90000"/>
              </a:lnSpc>
              <a:spcBef>
                <a:spcPts val="50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cxnSp>
        <p:nvCxnSpPr>
          <p:cNvPr id="177" name="Google Shape;177;p20"/>
          <p:cNvCxnSpPr/>
          <p:nvPr/>
        </p:nvCxnSpPr>
        <p:spPr>
          <a:xfrm>
            <a:off x="6362700" y="1939108"/>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178" name="Google Shape;178;p20"/>
          <p:cNvSpPr txBox="1"/>
          <p:nvPr>
            <p:ph idx="10" type="dt"/>
          </p:nvPr>
        </p:nvSpPr>
        <p:spPr>
          <a:xfrm>
            <a:off x="2992120"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9" name="Google Shape;179;p20"/>
          <p:cNvSpPr txBox="1"/>
          <p:nvPr>
            <p:ph idx="11" type="ftr"/>
          </p:nvPr>
        </p:nvSpPr>
        <p:spPr>
          <a:xfrm>
            <a:off x="1494790" y="6332220"/>
            <a:ext cx="14973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0" name="Google Shape;180;p20"/>
          <p:cNvSpPr txBox="1"/>
          <p:nvPr>
            <p:ph idx="12" type="sldNum"/>
          </p:nvPr>
        </p:nvSpPr>
        <p:spPr>
          <a:xfrm>
            <a:off x="97155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
  <p:cSld name="3 col">
    <p:bg>
      <p:bgPr>
        <a:solidFill>
          <a:schemeClr val="lt1"/>
        </a:solidFill>
      </p:bgPr>
    </p:bg>
    <p:spTree>
      <p:nvGrpSpPr>
        <p:cNvPr id="181" name="Shape 181"/>
        <p:cNvGrpSpPr/>
        <p:nvPr/>
      </p:nvGrpSpPr>
      <p:grpSpPr>
        <a:xfrm>
          <a:off x="0" y="0"/>
          <a:ext cx="0" cy="0"/>
          <a:chOff x="0" y="0"/>
          <a:chExt cx="0" cy="0"/>
        </a:xfrm>
      </p:grpSpPr>
      <p:grpSp>
        <p:nvGrpSpPr>
          <p:cNvPr id="182" name="Google Shape;182;p21"/>
          <p:cNvGrpSpPr/>
          <p:nvPr/>
        </p:nvGrpSpPr>
        <p:grpSpPr>
          <a:xfrm flipH="1" rot="5400000">
            <a:off x="1" y="3900132"/>
            <a:ext cx="2959226" cy="2959226"/>
            <a:chOff x="0" y="12289"/>
            <a:chExt cx="3550" cy="3551"/>
          </a:xfrm>
        </p:grpSpPr>
        <p:sp>
          <p:nvSpPr>
            <p:cNvPr id="183" name="Google Shape;183;p21"/>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84" name="Google Shape;184;p21"/>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85" name="Google Shape;185;p21"/>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186" name="Google Shape;186;p21"/>
          <p:cNvSpPr txBox="1"/>
          <p:nvPr>
            <p:ph type="title"/>
          </p:nvPr>
        </p:nvSpPr>
        <p:spPr>
          <a:xfrm>
            <a:off x="964023" y="879063"/>
            <a:ext cx="4941600" cy="610800"/>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dk1"/>
              </a:buClr>
              <a:buSzPts val="4400"/>
              <a:buFont typeface="Franklin Gothic"/>
              <a:buNone/>
              <a:defRPr b="1" i="0" sz="4400">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187" name="Google Shape;187;p21"/>
          <p:cNvCxnSpPr/>
          <p:nvPr/>
        </p:nvCxnSpPr>
        <p:spPr>
          <a:xfrm>
            <a:off x="952500" y="1939108"/>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188" name="Google Shape;188;p21"/>
          <p:cNvSpPr txBox="1"/>
          <p:nvPr>
            <p:ph idx="1" type="body"/>
          </p:nvPr>
        </p:nvSpPr>
        <p:spPr>
          <a:xfrm>
            <a:off x="952500" y="2300156"/>
            <a:ext cx="3036600" cy="404100"/>
          </a:xfrm>
          <a:prstGeom prst="rect">
            <a:avLst/>
          </a:prstGeom>
          <a:noFill/>
          <a:ln>
            <a:noFill/>
          </a:ln>
        </p:spPr>
        <p:txBody>
          <a:bodyPr anchorCtr="0" anchor="t" bIns="0" lIns="0" spcFirstLastPara="1" rIns="0" wrap="square" tIns="0">
            <a:normAutofit/>
          </a:bodyPr>
          <a:lstStyle>
            <a:lvl1pPr indent="-228600" lvl="0" marL="457200" algn="l">
              <a:lnSpc>
                <a:spcPct val="90000"/>
              </a:lnSpc>
              <a:spcBef>
                <a:spcPts val="1000"/>
              </a:spcBef>
              <a:spcAft>
                <a:spcPts val="0"/>
              </a:spcAft>
              <a:buClr>
                <a:schemeClr val="lt2"/>
              </a:buClr>
              <a:buSzPts val="1800"/>
              <a:buNone/>
              <a:defRPr sz="1800">
                <a:solidFill>
                  <a:schemeClr val="lt2"/>
                </a:solidFill>
                <a:latin typeface="Franklin Gothic"/>
                <a:ea typeface="Franklin Gothic"/>
                <a:cs typeface="Franklin Gothic"/>
                <a:sym typeface="Franklin Gothic"/>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89" name="Google Shape;189;p21"/>
          <p:cNvSpPr txBox="1"/>
          <p:nvPr>
            <p:ph idx="2" type="body"/>
          </p:nvPr>
        </p:nvSpPr>
        <p:spPr>
          <a:xfrm>
            <a:off x="952500" y="2799146"/>
            <a:ext cx="3036600" cy="1942200"/>
          </a:xfrm>
          <a:prstGeom prst="rect">
            <a:avLst/>
          </a:prstGeom>
          <a:noFill/>
          <a:ln>
            <a:noFill/>
          </a:ln>
        </p:spPr>
        <p:txBody>
          <a:bodyPr anchorCtr="0" anchor="t" bIns="0" lIns="0" spcFirstLastPara="1" rIns="0" wrap="square" tIns="0">
            <a:normAutofit/>
          </a:bodyPr>
          <a:lstStyle>
            <a:lvl1pPr indent="-330200" lvl="0" marL="457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indent="-330200" lvl="1" marL="914400" algn="l">
              <a:lnSpc>
                <a:spcPct val="90000"/>
              </a:lnSpc>
              <a:spcBef>
                <a:spcPts val="500"/>
              </a:spcBef>
              <a:spcAft>
                <a:spcPts val="0"/>
              </a:spcAft>
              <a:buClr>
                <a:schemeClr val="dk1"/>
              </a:buClr>
              <a:buSzPts val="1600"/>
              <a:buChar char="•"/>
              <a:defRPr sz="1600"/>
            </a:lvl2pPr>
            <a:lvl3pPr indent="-330200" lvl="2" marL="1371600" algn="l">
              <a:lnSpc>
                <a:spcPct val="90000"/>
              </a:lnSpc>
              <a:spcBef>
                <a:spcPts val="500"/>
              </a:spcBef>
              <a:spcAft>
                <a:spcPts val="0"/>
              </a:spcAft>
              <a:buClr>
                <a:schemeClr val="dk1"/>
              </a:buClr>
              <a:buSzPts val="1600"/>
              <a:buChar char="•"/>
              <a:defRPr sz="1600"/>
            </a:lvl3pPr>
            <a:lvl4pPr indent="-330200" lvl="3" marL="1828800" algn="l">
              <a:lnSpc>
                <a:spcPct val="90000"/>
              </a:lnSpc>
              <a:spcBef>
                <a:spcPts val="500"/>
              </a:spcBef>
              <a:spcAft>
                <a:spcPts val="0"/>
              </a:spcAft>
              <a:buClr>
                <a:schemeClr val="dk1"/>
              </a:buClr>
              <a:buSzPts val="1600"/>
              <a:buChar char="•"/>
              <a:defRPr sz="1600"/>
            </a:lvl4pPr>
            <a:lvl5pPr indent="-330200" lvl="4" marL="2286000" algn="l">
              <a:lnSpc>
                <a:spcPct val="90000"/>
              </a:lnSpc>
              <a:spcBef>
                <a:spcPts val="50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90" name="Google Shape;190;p21"/>
          <p:cNvSpPr txBox="1"/>
          <p:nvPr>
            <p:ph idx="3" type="body"/>
          </p:nvPr>
        </p:nvSpPr>
        <p:spPr>
          <a:xfrm>
            <a:off x="4569372" y="2300156"/>
            <a:ext cx="3036600" cy="404100"/>
          </a:xfrm>
          <a:prstGeom prst="rect">
            <a:avLst/>
          </a:prstGeom>
          <a:noFill/>
          <a:ln>
            <a:noFill/>
          </a:ln>
        </p:spPr>
        <p:txBody>
          <a:bodyPr anchorCtr="0" anchor="t" bIns="0" lIns="0" spcFirstLastPara="1" rIns="0" wrap="square" tIns="0">
            <a:normAutofit/>
          </a:bodyPr>
          <a:lstStyle>
            <a:lvl1pPr indent="-228600" lvl="0" marL="457200" algn="l">
              <a:lnSpc>
                <a:spcPct val="90000"/>
              </a:lnSpc>
              <a:spcBef>
                <a:spcPts val="1000"/>
              </a:spcBef>
              <a:spcAft>
                <a:spcPts val="0"/>
              </a:spcAft>
              <a:buClr>
                <a:schemeClr val="lt2"/>
              </a:buClr>
              <a:buSzPts val="1800"/>
              <a:buNone/>
              <a:defRPr sz="1800">
                <a:solidFill>
                  <a:schemeClr val="lt2"/>
                </a:solidFill>
                <a:latin typeface="Franklin Gothic"/>
                <a:ea typeface="Franklin Gothic"/>
                <a:cs typeface="Franklin Gothic"/>
                <a:sym typeface="Franklin Gothic"/>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91" name="Google Shape;191;p21"/>
          <p:cNvSpPr txBox="1"/>
          <p:nvPr>
            <p:ph idx="4" type="body"/>
          </p:nvPr>
        </p:nvSpPr>
        <p:spPr>
          <a:xfrm>
            <a:off x="4569372" y="2799146"/>
            <a:ext cx="3050700" cy="1942200"/>
          </a:xfrm>
          <a:prstGeom prst="rect">
            <a:avLst/>
          </a:prstGeom>
          <a:noFill/>
          <a:ln>
            <a:noFill/>
          </a:ln>
        </p:spPr>
        <p:txBody>
          <a:bodyPr anchorCtr="0" anchor="t" bIns="0" lIns="0" spcFirstLastPara="1" rIns="0" wrap="square" tIns="0">
            <a:normAutofit/>
          </a:bodyPr>
          <a:lstStyle>
            <a:lvl1pPr indent="-330200" lvl="0" marL="457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indent="-330200" lvl="1" marL="914400" algn="l">
              <a:lnSpc>
                <a:spcPct val="90000"/>
              </a:lnSpc>
              <a:spcBef>
                <a:spcPts val="500"/>
              </a:spcBef>
              <a:spcAft>
                <a:spcPts val="0"/>
              </a:spcAft>
              <a:buClr>
                <a:schemeClr val="dk1"/>
              </a:buClr>
              <a:buSzPts val="1600"/>
              <a:buChar char="•"/>
              <a:defRPr sz="1600"/>
            </a:lvl2pPr>
            <a:lvl3pPr indent="-330200" lvl="2" marL="1371600" algn="l">
              <a:lnSpc>
                <a:spcPct val="90000"/>
              </a:lnSpc>
              <a:spcBef>
                <a:spcPts val="500"/>
              </a:spcBef>
              <a:spcAft>
                <a:spcPts val="0"/>
              </a:spcAft>
              <a:buClr>
                <a:schemeClr val="dk1"/>
              </a:buClr>
              <a:buSzPts val="1600"/>
              <a:buChar char="•"/>
              <a:defRPr sz="1600"/>
            </a:lvl3pPr>
            <a:lvl4pPr indent="-330200" lvl="3" marL="1828800" algn="l">
              <a:lnSpc>
                <a:spcPct val="90000"/>
              </a:lnSpc>
              <a:spcBef>
                <a:spcPts val="500"/>
              </a:spcBef>
              <a:spcAft>
                <a:spcPts val="0"/>
              </a:spcAft>
              <a:buClr>
                <a:schemeClr val="dk1"/>
              </a:buClr>
              <a:buSzPts val="1600"/>
              <a:buChar char="•"/>
              <a:defRPr sz="1600"/>
            </a:lvl4pPr>
            <a:lvl5pPr indent="-330200" lvl="4" marL="2286000" algn="l">
              <a:lnSpc>
                <a:spcPct val="90000"/>
              </a:lnSpc>
              <a:spcBef>
                <a:spcPts val="50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92" name="Google Shape;192;p21"/>
          <p:cNvSpPr txBox="1"/>
          <p:nvPr>
            <p:ph idx="5" type="body"/>
          </p:nvPr>
        </p:nvSpPr>
        <p:spPr>
          <a:xfrm>
            <a:off x="8187017" y="2300156"/>
            <a:ext cx="3036600" cy="404100"/>
          </a:xfrm>
          <a:prstGeom prst="rect">
            <a:avLst/>
          </a:prstGeom>
          <a:noFill/>
          <a:ln>
            <a:noFill/>
          </a:ln>
        </p:spPr>
        <p:txBody>
          <a:bodyPr anchorCtr="0" anchor="t" bIns="0" lIns="0" spcFirstLastPara="1" rIns="0" wrap="square" tIns="0">
            <a:normAutofit/>
          </a:bodyPr>
          <a:lstStyle>
            <a:lvl1pPr indent="-228600" lvl="0" marL="457200" algn="l">
              <a:lnSpc>
                <a:spcPct val="90000"/>
              </a:lnSpc>
              <a:spcBef>
                <a:spcPts val="1000"/>
              </a:spcBef>
              <a:spcAft>
                <a:spcPts val="0"/>
              </a:spcAft>
              <a:buClr>
                <a:schemeClr val="lt2"/>
              </a:buClr>
              <a:buSzPts val="1800"/>
              <a:buNone/>
              <a:defRPr sz="1800">
                <a:solidFill>
                  <a:schemeClr val="lt2"/>
                </a:solidFill>
                <a:latin typeface="Franklin Gothic"/>
                <a:ea typeface="Franklin Gothic"/>
                <a:cs typeface="Franklin Gothic"/>
                <a:sym typeface="Franklin Gothic"/>
              </a:defRPr>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193" name="Google Shape;193;p21"/>
          <p:cNvSpPr txBox="1"/>
          <p:nvPr>
            <p:ph idx="6" type="body"/>
          </p:nvPr>
        </p:nvSpPr>
        <p:spPr>
          <a:xfrm>
            <a:off x="8187017" y="2799146"/>
            <a:ext cx="3036600" cy="1942200"/>
          </a:xfrm>
          <a:prstGeom prst="rect">
            <a:avLst/>
          </a:prstGeom>
          <a:noFill/>
          <a:ln>
            <a:noFill/>
          </a:ln>
        </p:spPr>
        <p:txBody>
          <a:bodyPr anchorCtr="0" anchor="t" bIns="0" lIns="0" spcFirstLastPara="1" rIns="0" wrap="square" tIns="0">
            <a:normAutofit/>
          </a:bodyPr>
          <a:lstStyle>
            <a:lvl1pPr indent="-330200" lvl="0" marL="457200" algn="l">
              <a:lnSpc>
                <a:spcPct val="100000"/>
              </a:lnSpc>
              <a:spcBef>
                <a:spcPts val="1000"/>
              </a:spcBef>
              <a:spcAft>
                <a:spcPts val="0"/>
              </a:spcAft>
              <a:buClr>
                <a:schemeClr val="dk1"/>
              </a:buClr>
              <a:buSzPts val="1600"/>
              <a:buFont typeface="Noto Sans Symbols"/>
              <a:buChar char="▪"/>
              <a:defRPr sz="1600">
                <a:latin typeface="Libre Franklin"/>
                <a:ea typeface="Libre Franklin"/>
                <a:cs typeface="Libre Franklin"/>
                <a:sym typeface="Libre Franklin"/>
              </a:defRPr>
            </a:lvl1pPr>
            <a:lvl2pPr indent="-330200" lvl="1" marL="914400" algn="l">
              <a:lnSpc>
                <a:spcPct val="90000"/>
              </a:lnSpc>
              <a:spcBef>
                <a:spcPts val="500"/>
              </a:spcBef>
              <a:spcAft>
                <a:spcPts val="0"/>
              </a:spcAft>
              <a:buClr>
                <a:schemeClr val="dk1"/>
              </a:buClr>
              <a:buSzPts val="1600"/>
              <a:buChar char="•"/>
              <a:defRPr sz="1600"/>
            </a:lvl2pPr>
            <a:lvl3pPr indent="-330200" lvl="2" marL="1371600" algn="l">
              <a:lnSpc>
                <a:spcPct val="90000"/>
              </a:lnSpc>
              <a:spcBef>
                <a:spcPts val="500"/>
              </a:spcBef>
              <a:spcAft>
                <a:spcPts val="0"/>
              </a:spcAft>
              <a:buClr>
                <a:schemeClr val="dk1"/>
              </a:buClr>
              <a:buSzPts val="1600"/>
              <a:buChar char="•"/>
              <a:defRPr sz="1600"/>
            </a:lvl3pPr>
            <a:lvl4pPr indent="-330200" lvl="3" marL="1828800" algn="l">
              <a:lnSpc>
                <a:spcPct val="90000"/>
              </a:lnSpc>
              <a:spcBef>
                <a:spcPts val="500"/>
              </a:spcBef>
              <a:spcAft>
                <a:spcPts val="0"/>
              </a:spcAft>
              <a:buClr>
                <a:schemeClr val="dk1"/>
              </a:buClr>
              <a:buSzPts val="1600"/>
              <a:buChar char="•"/>
              <a:defRPr sz="1600"/>
            </a:lvl4pPr>
            <a:lvl5pPr indent="-330200" lvl="4" marL="2286000" algn="l">
              <a:lnSpc>
                <a:spcPct val="90000"/>
              </a:lnSpc>
              <a:spcBef>
                <a:spcPts val="500"/>
              </a:spcBef>
              <a:spcAft>
                <a:spcPts val="0"/>
              </a:spcAft>
              <a:buClr>
                <a:schemeClr val="dk1"/>
              </a:buClr>
              <a:buSzPts val="1600"/>
              <a:buChar char="•"/>
              <a:defRPr sz="16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cxnSp>
        <p:nvCxnSpPr>
          <p:cNvPr id="194" name="Google Shape;194;p21"/>
          <p:cNvCxnSpPr/>
          <p:nvPr/>
        </p:nvCxnSpPr>
        <p:spPr>
          <a:xfrm>
            <a:off x="4569372" y="1939108"/>
            <a:ext cx="2133600" cy="3900"/>
          </a:xfrm>
          <a:prstGeom prst="straightConnector1">
            <a:avLst/>
          </a:prstGeom>
          <a:noFill/>
          <a:ln cap="flat" cmpd="sng" w="101600">
            <a:solidFill>
              <a:schemeClr val="lt2"/>
            </a:solidFill>
            <a:prstDash val="solid"/>
            <a:miter lim="800000"/>
            <a:headEnd len="sm" w="sm" type="none"/>
            <a:tailEnd len="sm" w="sm" type="none"/>
          </a:ln>
        </p:spPr>
      </p:cxnSp>
      <p:cxnSp>
        <p:nvCxnSpPr>
          <p:cNvPr id="195" name="Google Shape;195;p21"/>
          <p:cNvCxnSpPr/>
          <p:nvPr/>
        </p:nvCxnSpPr>
        <p:spPr>
          <a:xfrm>
            <a:off x="8187017" y="1939108"/>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196" name="Google Shape;196;p21"/>
          <p:cNvSpPr txBox="1"/>
          <p:nvPr>
            <p:ph idx="10" type="dt"/>
          </p:nvPr>
        </p:nvSpPr>
        <p:spPr>
          <a:xfrm>
            <a:off x="2992120"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7" name="Google Shape;197;p21"/>
          <p:cNvSpPr txBox="1"/>
          <p:nvPr>
            <p:ph idx="11" type="ftr"/>
          </p:nvPr>
        </p:nvSpPr>
        <p:spPr>
          <a:xfrm>
            <a:off x="1494790" y="6332220"/>
            <a:ext cx="14973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8" name="Google Shape;198;p21"/>
          <p:cNvSpPr txBox="1"/>
          <p:nvPr>
            <p:ph idx="12" type="sldNum"/>
          </p:nvPr>
        </p:nvSpPr>
        <p:spPr>
          <a:xfrm>
            <a:off x="97155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600">
          <p15:clr>
            <a:srgbClr val="FBAE40"/>
          </p15:clr>
        </p15:guide>
        <p15:guide id="2" pos="7080">
          <p15:clr>
            <a:srgbClr val="FBAE40"/>
          </p15:clr>
        </p15:guide>
        <p15:guide id="3" pos="2520">
          <p15:clr>
            <a:srgbClr val="FBAE40"/>
          </p15:clr>
        </p15:guide>
        <p15:guide id="4" pos="5160">
          <p15:clr>
            <a:srgbClr val="FBAE40"/>
          </p15:clr>
        </p15:guide>
        <p15:guide id="5" orient="horz" pos="1224">
          <p15:clr>
            <a:srgbClr val="FBAE40"/>
          </p15:clr>
        </p15:guide>
        <p15:guide id="6" orient="horz" pos="1440">
          <p15:clr>
            <a:srgbClr val="FBAE40"/>
          </p15:clr>
        </p15:guide>
        <p15:guide id="7" orient="horz" pos="552">
          <p15:clr>
            <a:srgbClr val="FBAE40"/>
          </p15:clr>
        </p15:guide>
        <p15:guide id="8" pos="4800">
          <p15:clr>
            <a:srgbClr val="FBAE40"/>
          </p15:clr>
        </p15:guide>
        <p15:guide id="9" pos="2880">
          <p15:clr>
            <a:srgbClr val="FBAE40"/>
          </p15:clr>
        </p15:guide>
        <p15:guide id="10" orient="horz" pos="175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Thank You">
    <p:bg>
      <p:bgPr>
        <a:solidFill>
          <a:schemeClr val="lt1"/>
        </a:solidFill>
      </p:bgPr>
    </p:bg>
    <p:spTree>
      <p:nvGrpSpPr>
        <p:cNvPr id="199" name="Shape 199"/>
        <p:cNvGrpSpPr/>
        <p:nvPr/>
      </p:nvGrpSpPr>
      <p:grpSpPr>
        <a:xfrm>
          <a:off x="0" y="0"/>
          <a:ext cx="0" cy="0"/>
          <a:chOff x="0" y="0"/>
          <a:chExt cx="0" cy="0"/>
        </a:xfrm>
      </p:grpSpPr>
      <p:sp>
        <p:nvSpPr>
          <p:cNvPr id="200" name="Google Shape;200;p22"/>
          <p:cNvSpPr txBox="1"/>
          <p:nvPr>
            <p:ph idx="1" type="body"/>
          </p:nvPr>
        </p:nvSpPr>
        <p:spPr>
          <a:xfrm>
            <a:off x="6896100" y="5102063"/>
            <a:ext cx="4914900" cy="588900"/>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1000"/>
              </a:spcBef>
              <a:spcAft>
                <a:spcPts val="0"/>
              </a:spcAft>
              <a:buClr>
                <a:schemeClr val="lt2"/>
              </a:buClr>
              <a:buSzPts val="1600"/>
              <a:buNone/>
              <a:defRPr b="0" i="0" sz="1600">
                <a:solidFill>
                  <a:schemeClr val="lt2"/>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01" name="Google Shape;201;p22"/>
          <p:cNvSpPr txBox="1"/>
          <p:nvPr>
            <p:ph idx="2" type="subTitle"/>
          </p:nvPr>
        </p:nvSpPr>
        <p:spPr>
          <a:xfrm>
            <a:off x="6907623" y="3591098"/>
            <a:ext cx="4903500" cy="1057800"/>
          </a:xfrm>
          <a:prstGeom prst="rect">
            <a:avLst/>
          </a:prstGeom>
          <a:noFill/>
          <a:ln>
            <a:noFill/>
          </a:ln>
        </p:spPr>
        <p:txBody>
          <a:bodyPr anchorCtr="0" anchor="t" bIns="0" lIns="0" spcFirstLastPara="1" rIns="0" wrap="square" tIns="0">
            <a:normAutofit/>
          </a:bodyPr>
          <a:lstStyle>
            <a:lvl1pPr lvl="0" algn="l">
              <a:lnSpc>
                <a:spcPct val="90000"/>
              </a:lnSpc>
              <a:spcBef>
                <a:spcPts val="1000"/>
              </a:spcBef>
              <a:spcAft>
                <a:spcPts val="0"/>
              </a:spcAft>
              <a:buClr>
                <a:schemeClr val="dk1"/>
              </a:buClr>
              <a:buSzPts val="1600"/>
              <a:buNone/>
              <a:defRPr b="0" i="0" sz="1600">
                <a:solidFill>
                  <a:schemeClr val="dk1"/>
                </a:solidFill>
                <a:latin typeface="Libre Franklin"/>
                <a:ea typeface="Libre Franklin"/>
                <a:cs typeface="Libre Franklin"/>
                <a:sym typeface="Libre Franklin"/>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202" name="Google Shape;202;p22"/>
          <p:cNvSpPr txBox="1"/>
          <p:nvPr>
            <p:ph type="title"/>
          </p:nvPr>
        </p:nvSpPr>
        <p:spPr>
          <a:xfrm>
            <a:off x="6907623" y="2173658"/>
            <a:ext cx="4903500" cy="610800"/>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dk1"/>
              </a:buClr>
              <a:buSzPts val="4400"/>
              <a:buFont typeface="Franklin Gothic"/>
              <a:buNone/>
              <a:defRPr b="1" i="0" sz="4400">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203" name="Google Shape;203;p22"/>
          <p:cNvCxnSpPr/>
          <p:nvPr/>
        </p:nvCxnSpPr>
        <p:spPr>
          <a:xfrm>
            <a:off x="6896100" y="3233703"/>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204" name="Google Shape;204;p22"/>
          <p:cNvSpPr/>
          <p:nvPr>
            <p:ph idx="3" type="pic"/>
          </p:nvPr>
        </p:nvSpPr>
        <p:spPr>
          <a:xfrm>
            <a:off x="0" y="0"/>
            <a:ext cx="6096000" cy="6858000"/>
          </a:xfrm>
          <a:prstGeom prst="rect">
            <a:avLst/>
          </a:prstGeom>
          <a:noFill/>
          <a:ln>
            <a:noFill/>
          </a:ln>
        </p:spPr>
      </p:sp>
      <p:grpSp>
        <p:nvGrpSpPr>
          <p:cNvPr id="205" name="Google Shape;205;p22"/>
          <p:cNvGrpSpPr/>
          <p:nvPr/>
        </p:nvGrpSpPr>
        <p:grpSpPr>
          <a:xfrm rot="10800000">
            <a:off x="8870040" y="0"/>
            <a:ext cx="3325208" cy="3325208"/>
            <a:chOff x="0" y="12289"/>
            <a:chExt cx="3550" cy="3551"/>
          </a:xfrm>
        </p:grpSpPr>
        <p:sp>
          <p:nvSpPr>
            <p:cNvPr id="206" name="Google Shape;206;p22"/>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07" name="Google Shape;207;p22"/>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08" name="Google Shape;208;p22"/>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Tree>
  </p:cSld>
  <p:clrMapOvr>
    <a:masterClrMapping/>
  </p:clrMapOvr>
  <p:extLst>
    <p:ext uri="{DCECCB84-F9BA-43D5-87BE-67443E8EF086}">
      <p15:sldGuideLst>
        <p15:guide id="1" pos="6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ction">
  <p:cSld name="Introduction">
    <p:spTree>
      <p:nvGrpSpPr>
        <p:cNvPr id="24" name="Shape 24"/>
        <p:cNvGrpSpPr/>
        <p:nvPr/>
      </p:nvGrpSpPr>
      <p:grpSpPr>
        <a:xfrm>
          <a:off x="0" y="0"/>
          <a:ext cx="0" cy="0"/>
          <a:chOff x="0" y="0"/>
          <a:chExt cx="0" cy="0"/>
        </a:xfrm>
      </p:grpSpPr>
      <p:grpSp>
        <p:nvGrpSpPr>
          <p:cNvPr id="25" name="Google Shape;25;p11"/>
          <p:cNvGrpSpPr/>
          <p:nvPr/>
        </p:nvGrpSpPr>
        <p:grpSpPr>
          <a:xfrm flipH="1" rot="5400000">
            <a:off x="1" y="3900132"/>
            <a:ext cx="2959226" cy="2959226"/>
            <a:chOff x="0" y="12289"/>
            <a:chExt cx="3550" cy="3551"/>
          </a:xfrm>
        </p:grpSpPr>
        <p:sp>
          <p:nvSpPr>
            <p:cNvPr id="26" name="Google Shape;26;p11"/>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7" name="Google Shape;27;p11"/>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28" name="Google Shape;28;p11"/>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29" name="Google Shape;29;p11"/>
          <p:cNvSpPr/>
          <p:nvPr>
            <p:ph idx="2" type="pic"/>
          </p:nvPr>
        </p:nvSpPr>
        <p:spPr>
          <a:xfrm>
            <a:off x="6096000" y="-22543"/>
            <a:ext cx="6096000" cy="6903000"/>
          </a:xfrm>
          <a:prstGeom prst="rect">
            <a:avLst/>
          </a:prstGeom>
          <a:noFill/>
          <a:ln>
            <a:noFill/>
          </a:ln>
        </p:spPr>
      </p:sp>
      <p:sp>
        <p:nvSpPr>
          <p:cNvPr id="30" name="Google Shape;30;p11"/>
          <p:cNvSpPr txBox="1"/>
          <p:nvPr>
            <p:ph type="title"/>
          </p:nvPr>
        </p:nvSpPr>
        <p:spPr>
          <a:xfrm>
            <a:off x="964023" y="879063"/>
            <a:ext cx="4941600" cy="610800"/>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dk1"/>
              </a:buClr>
              <a:buSzPts val="4400"/>
              <a:buFont typeface="Franklin Gothic"/>
              <a:buNone/>
              <a:defRPr b="1" i="0" sz="4400">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31" name="Google Shape;31;p11"/>
          <p:cNvCxnSpPr/>
          <p:nvPr/>
        </p:nvCxnSpPr>
        <p:spPr>
          <a:xfrm>
            <a:off x="952500" y="1939108"/>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32" name="Google Shape;32;p11"/>
          <p:cNvSpPr txBox="1"/>
          <p:nvPr>
            <p:ph idx="1" type="body"/>
          </p:nvPr>
        </p:nvSpPr>
        <p:spPr>
          <a:xfrm>
            <a:off x="952499" y="2289363"/>
            <a:ext cx="4572000" cy="27951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000"/>
              </a:spcBef>
              <a:spcAft>
                <a:spcPts val="0"/>
              </a:spcAft>
              <a:buClr>
                <a:schemeClr val="dk1"/>
              </a:buClr>
              <a:buSzPts val="1600"/>
              <a:buNone/>
              <a:defRPr b="0" i="0" sz="16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3" name="Google Shape;33;p11"/>
          <p:cNvSpPr txBox="1"/>
          <p:nvPr>
            <p:ph idx="10" type="dt"/>
          </p:nvPr>
        </p:nvSpPr>
        <p:spPr>
          <a:xfrm>
            <a:off x="2992120"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1"/>
          <p:cNvSpPr txBox="1"/>
          <p:nvPr>
            <p:ph idx="11" type="ftr"/>
          </p:nvPr>
        </p:nvSpPr>
        <p:spPr>
          <a:xfrm>
            <a:off x="1494790" y="6332220"/>
            <a:ext cx="14973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1"/>
          <p:cNvSpPr txBox="1"/>
          <p:nvPr>
            <p:ph idx="12" type="sldNum"/>
          </p:nvPr>
        </p:nvSpPr>
        <p:spPr>
          <a:xfrm>
            <a:off x="97155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36" name="Google Shape;36;p11"/>
          <p:cNvSpPr/>
          <p:nvPr/>
        </p:nvSpPr>
        <p:spPr>
          <a:xfrm>
            <a:off x="788200" y="1754975"/>
            <a:ext cx="2564700" cy="3573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pos="600">
          <p15:clr>
            <a:srgbClr val="FBAE40"/>
          </p15:clr>
        </p15:guide>
        <p15:guide id="2" pos="3480">
          <p15:clr>
            <a:srgbClr val="FBAE40"/>
          </p15:clr>
        </p15:guide>
        <p15:guide id="3" orient="horz" pos="1440">
          <p15:clr>
            <a:srgbClr val="FBAE40"/>
          </p15:clr>
        </p15:guide>
        <p15:guide id="4" orient="horz" pos="1224">
          <p15:clr>
            <a:srgbClr val="FBAE40"/>
          </p15:clr>
        </p15:guide>
        <p15:guide id="5" orient="horz" pos="55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rt">
  <p:cSld name="Chart">
    <p:bg>
      <p:bgPr>
        <a:solidFill>
          <a:schemeClr val="lt1"/>
        </a:solidFill>
      </p:bgPr>
    </p:bg>
    <p:spTree>
      <p:nvGrpSpPr>
        <p:cNvPr id="37" name="Shape 37"/>
        <p:cNvGrpSpPr/>
        <p:nvPr/>
      </p:nvGrpSpPr>
      <p:grpSpPr>
        <a:xfrm>
          <a:off x="0" y="0"/>
          <a:ext cx="0" cy="0"/>
          <a:chOff x="0" y="0"/>
          <a:chExt cx="0" cy="0"/>
        </a:xfrm>
      </p:grpSpPr>
      <p:sp>
        <p:nvSpPr>
          <p:cNvPr id="38" name="Google Shape;38;p15"/>
          <p:cNvSpPr/>
          <p:nvPr>
            <p:ph idx="2" type="chart"/>
          </p:nvPr>
        </p:nvSpPr>
        <p:spPr>
          <a:xfrm>
            <a:off x="952500" y="1939108"/>
            <a:ext cx="10352700" cy="4110600"/>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Libre Franklin"/>
                <a:ea typeface="Libre Franklin"/>
                <a:cs typeface="Libre Franklin"/>
                <a:sym typeface="Libre Franklin"/>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ibre Franklin"/>
                <a:ea typeface="Libre Franklin"/>
                <a:cs typeface="Libre Franklin"/>
                <a:sym typeface="Libre Franklin"/>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ibre Franklin"/>
                <a:ea typeface="Libre Franklin"/>
                <a:cs typeface="Libre Franklin"/>
                <a:sym typeface="Libre Franklin"/>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ibre Franklin"/>
                <a:ea typeface="Libre Franklin"/>
                <a:cs typeface="Libre Franklin"/>
                <a:sym typeface="Libre Franklin"/>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ibre Franklin"/>
                <a:ea typeface="Libre Franklin"/>
                <a:cs typeface="Libre Franklin"/>
                <a:sym typeface="Libre Franklin"/>
              </a:defRPr>
            </a:lvl5pPr>
            <a:lvl6pPr lvl="5"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6pPr>
            <a:lvl7pPr lvl="6"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7pPr>
            <a:lvl8pPr lvl="7"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8pPr>
            <a:lvl9pPr lvl="8"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9pPr>
          </a:lstStyle>
          <a:p/>
        </p:txBody>
      </p:sp>
      <p:sp>
        <p:nvSpPr>
          <p:cNvPr id="39" name="Google Shape;39;p15"/>
          <p:cNvSpPr txBox="1"/>
          <p:nvPr>
            <p:ph type="title"/>
          </p:nvPr>
        </p:nvSpPr>
        <p:spPr>
          <a:xfrm>
            <a:off x="964023" y="879063"/>
            <a:ext cx="4941600" cy="610800"/>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dk1"/>
              </a:buClr>
              <a:buSzPts val="4400"/>
              <a:buFont typeface="Franklin Gothic"/>
              <a:buNone/>
              <a:defRPr b="1" i="0" sz="44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15"/>
          <p:cNvSpPr txBox="1"/>
          <p:nvPr>
            <p:ph idx="10" type="dt"/>
          </p:nvPr>
        </p:nvSpPr>
        <p:spPr>
          <a:xfrm>
            <a:off x="2992120"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5"/>
          <p:cNvSpPr txBox="1"/>
          <p:nvPr>
            <p:ph idx="11" type="ftr"/>
          </p:nvPr>
        </p:nvSpPr>
        <p:spPr>
          <a:xfrm>
            <a:off x="1494790" y="6332220"/>
            <a:ext cx="14973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5"/>
          <p:cNvSpPr txBox="1"/>
          <p:nvPr>
            <p:ph idx="12" type="sldNum"/>
          </p:nvPr>
        </p:nvSpPr>
        <p:spPr>
          <a:xfrm>
            <a:off x="97155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9" orient="horz" pos="55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
  <p:cSld name="Summary ">
    <p:bg>
      <p:bgPr>
        <a:solidFill>
          <a:schemeClr val="lt1"/>
        </a:solidFill>
      </p:bgPr>
    </p:bg>
    <p:spTree>
      <p:nvGrpSpPr>
        <p:cNvPr id="43" name="Shape 43"/>
        <p:cNvGrpSpPr/>
        <p:nvPr/>
      </p:nvGrpSpPr>
      <p:grpSpPr>
        <a:xfrm>
          <a:off x="0" y="0"/>
          <a:ext cx="0" cy="0"/>
          <a:chOff x="0" y="0"/>
          <a:chExt cx="0" cy="0"/>
        </a:xfrm>
      </p:grpSpPr>
      <p:sp>
        <p:nvSpPr>
          <p:cNvPr id="44" name="Google Shape;44;p12"/>
          <p:cNvSpPr txBox="1"/>
          <p:nvPr>
            <p:ph type="title"/>
          </p:nvPr>
        </p:nvSpPr>
        <p:spPr>
          <a:xfrm>
            <a:off x="964023" y="879063"/>
            <a:ext cx="4941600" cy="610800"/>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dk1"/>
              </a:buClr>
              <a:buSzPts val="4400"/>
              <a:buFont typeface="Franklin Gothic"/>
              <a:buNone/>
              <a:defRPr b="1" i="0" sz="4400">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45" name="Google Shape;45;p12"/>
          <p:cNvCxnSpPr/>
          <p:nvPr/>
        </p:nvCxnSpPr>
        <p:spPr>
          <a:xfrm>
            <a:off x="952500" y="1939108"/>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46" name="Google Shape;46;p12"/>
          <p:cNvSpPr txBox="1"/>
          <p:nvPr>
            <p:ph idx="1" type="body"/>
          </p:nvPr>
        </p:nvSpPr>
        <p:spPr>
          <a:xfrm>
            <a:off x="952500" y="2656904"/>
            <a:ext cx="4838700" cy="5742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grpSp>
        <p:nvGrpSpPr>
          <p:cNvPr id="47" name="Google Shape;47;p12"/>
          <p:cNvGrpSpPr/>
          <p:nvPr/>
        </p:nvGrpSpPr>
        <p:grpSpPr>
          <a:xfrm rot="10800000">
            <a:off x="8870040" y="0"/>
            <a:ext cx="3325208" cy="3325208"/>
            <a:chOff x="0" y="12289"/>
            <a:chExt cx="3550" cy="3551"/>
          </a:xfrm>
        </p:grpSpPr>
        <p:sp>
          <p:nvSpPr>
            <p:cNvPr id="48" name="Google Shape;48;p12"/>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49" name="Google Shape;49;p12"/>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50" name="Google Shape;50;p12"/>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51" name="Google Shape;51;p12"/>
          <p:cNvSpPr txBox="1"/>
          <p:nvPr>
            <p:ph idx="2" type="body"/>
          </p:nvPr>
        </p:nvSpPr>
        <p:spPr>
          <a:xfrm>
            <a:off x="952500" y="2286000"/>
            <a:ext cx="4838700" cy="3159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2"/>
              </a:buClr>
              <a:buSzPts val="1800"/>
              <a:buNone/>
              <a:defRPr b="0" sz="1800">
                <a:solidFill>
                  <a:schemeClr val="lt2"/>
                </a:solidFill>
                <a:latin typeface="Franklin Gothic"/>
                <a:ea typeface="Franklin Gothic"/>
                <a:cs typeface="Franklin Gothic"/>
                <a:sym typeface="Franklin Gothic"/>
              </a:defRPr>
            </a:lvl1pPr>
            <a:lvl2pPr indent="-228600" lvl="1" marL="914400" algn="l">
              <a:lnSpc>
                <a:spcPct val="90000"/>
              </a:lnSpc>
              <a:spcBef>
                <a:spcPts val="500"/>
              </a:spcBef>
              <a:spcAft>
                <a:spcPts val="0"/>
              </a:spcAft>
              <a:buClr>
                <a:schemeClr val="dk1"/>
              </a:buClr>
              <a:buSzPts val="2400"/>
              <a:buNone/>
              <a:defRPr/>
            </a:lvl2pPr>
            <a:lvl3pPr indent="-228600" lvl="2" marL="1371600" algn="l">
              <a:lnSpc>
                <a:spcPct val="90000"/>
              </a:lnSpc>
              <a:spcBef>
                <a:spcPts val="500"/>
              </a:spcBef>
              <a:spcAft>
                <a:spcPts val="0"/>
              </a:spcAft>
              <a:buClr>
                <a:schemeClr val="dk1"/>
              </a:buClr>
              <a:buSzPts val="2000"/>
              <a:buNone/>
              <a:defRPr/>
            </a:lvl3pPr>
            <a:lvl4pPr indent="-228600" lvl="3" marL="1828800" algn="l">
              <a:lnSpc>
                <a:spcPct val="90000"/>
              </a:lnSpc>
              <a:spcBef>
                <a:spcPts val="500"/>
              </a:spcBef>
              <a:spcAft>
                <a:spcPts val="0"/>
              </a:spcAft>
              <a:buClr>
                <a:schemeClr val="dk1"/>
              </a:buClr>
              <a:buSzPts val="1800"/>
              <a:buNone/>
              <a:defRPr/>
            </a:lvl4pPr>
            <a:lvl5pPr indent="-228600" lvl="4" marL="2286000" algn="l">
              <a:lnSpc>
                <a:spcPct val="9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2" name="Google Shape;52;p12"/>
          <p:cNvSpPr txBox="1"/>
          <p:nvPr>
            <p:ph idx="3" type="body"/>
          </p:nvPr>
        </p:nvSpPr>
        <p:spPr>
          <a:xfrm>
            <a:off x="953655" y="3841846"/>
            <a:ext cx="4838700" cy="6369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3" name="Google Shape;53;p12"/>
          <p:cNvSpPr txBox="1"/>
          <p:nvPr>
            <p:ph idx="4" type="body"/>
          </p:nvPr>
        </p:nvSpPr>
        <p:spPr>
          <a:xfrm>
            <a:off x="953655" y="3470942"/>
            <a:ext cx="4838700" cy="3159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2"/>
              </a:buClr>
              <a:buSzPts val="1800"/>
              <a:buNone/>
              <a:defRPr b="0" sz="1800">
                <a:solidFill>
                  <a:schemeClr val="lt2"/>
                </a:solidFill>
                <a:latin typeface="Franklin Gothic"/>
                <a:ea typeface="Franklin Gothic"/>
                <a:cs typeface="Franklin Gothic"/>
                <a:sym typeface="Franklin Gothic"/>
              </a:defRPr>
            </a:lvl1pPr>
            <a:lvl2pPr indent="-228600" lvl="1" marL="914400" algn="l">
              <a:lnSpc>
                <a:spcPct val="90000"/>
              </a:lnSpc>
              <a:spcBef>
                <a:spcPts val="500"/>
              </a:spcBef>
              <a:spcAft>
                <a:spcPts val="0"/>
              </a:spcAft>
              <a:buClr>
                <a:schemeClr val="dk1"/>
              </a:buClr>
              <a:buSzPts val="2400"/>
              <a:buNone/>
              <a:defRPr/>
            </a:lvl2pPr>
            <a:lvl3pPr indent="-228600" lvl="2" marL="1371600" algn="l">
              <a:lnSpc>
                <a:spcPct val="90000"/>
              </a:lnSpc>
              <a:spcBef>
                <a:spcPts val="500"/>
              </a:spcBef>
              <a:spcAft>
                <a:spcPts val="0"/>
              </a:spcAft>
              <a:buClr>
                <a:schemeClr val="dk1"/>
              </a:buClr>
              <a:buSzPts val="2000"/>
              <a:buNone/>
              <a:defRPr/>
            </a:lvl3pPr>
            <a:lvl4pPr indent="-228600" lvl="3" marL="1828800" algn="l">
              <a:lnSpc>
                <a:spcPct val="90000"/>
              </a:lnSpc>
              <a:spcBef>
                <a:spcPts val="500"/>
              </a:spcBef>
              <a:spcAft>
                <a:spcPts val="0"/>
              </a:spcAft>
              <a:buClr>
                <a:schemeClr val="dk1"/>
              </a:buClr>
              <a:buSzPts val="1800"/>
              <a:buNone/>
              <a:defRPr/>
            </a:lvl4pPr>
            <a:lvl5pPr indent="-228600" lvl="4" marL="2286000" algn="l">
              <a:lnSpc>
                <a:spcPct val="9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4" name="Google Shape;54;p12"/>
          <p:cNvSpPr txBox="1"/>
          <p:nvPr>
            <p:ph idx="5" type="body"/>
          </p:nvPr>
        </p:nvSpPr>
        <p:spPr>
          <a:xfrm>
            <a:off x="952500" y="5017901"/>
            <a:ext cx="4838700" cy="9084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5" name="Google Shape;55;p12"/>
          <p:cNvSpPr txBox="1"/>
          <p:nvPr>
            <p:ph idx="6" type="body"/>
          </p:nvPr>
        </p:nvSpPr>
        <p:spPr>
          <a:xfrm>
            <a:off x="952500" y="4646997"/>
            <a:ext cx="4838700" cy="3159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2"/>
              </a:buClr>
              <a:buSzPts val="1800"/>
              <a:buNone/>
              <a:defRPr b="0" sz="1800">
                <a:solidFill>
                  <a:schemeClr val="lt2"/>
                </a:solidFill>
                <a:latin typeface="Franklin Gothic"/>
                <a:ea typeface="Franklin Gothic"/>
                <a:cs typeface="Franklin Gothic"/>
                <a:sym typeface="Franklin Gothic"/>
              </a:defRPr>
            </a:lvl1pPr>
            <a:lvl2pPr indent="-228600" lvl="1" marL="914400" algn="l">
              <a:lnSpc>
                <a:spcPct val="90000"/>
              </a:lnSpc>
              <a:spcBef>
                <a:spcPts val="500"/>
              </a:spcBef>
              <a:spcAft>
                <a:spcPts val="0"/>
              </a:spcAft>
              <a:buClr>
                <a:schemeClr val="dk1"/>
              </a:buClr>
              <a:buSzPts val="2400"/>
              <a:buNone/>
              <a:defRPr/>
            </a:lvl2pPr>
            <a:lvl3pPr indent="-228600" lvl="2" marL="1371600" algn="l">
              <a:lnSpc>
                <a:spcPct val="90000"/>
              </a:lnSpc>
              <a:spcBef>
                <a:spcPts val="500"/>
              </a:spcBef>
              <a:spcAft>
                <a:spcPts val="0"/>
              </a:spcAft>
              <a:buClr>
                <a:schemeClr val="dk1"/>
              </a:buClr>
              <a:buSzPts val="2000"/>
              <a:buNone/>
              <a:defRPr/>
            </a:lvl3pPr>
            <a:lvl4pPr indent="-228600" lvl="3" marL="1828800" algn="l">
              <a:lnSpc>
                <a:spcPct val="90000"/>
              </a:lnSpc>
              <a:spcBef>
                <a:spcPts val="500"/>
              </a:spcBef>
              <a:spcAft>
                <a:spcPts val="0"/>
              </a:spcAft>
              <a:buClr>
                <a:schemeClr val="dk1"/>
              </a:buClr>
              <a:buSzPts val="1800"/>
              <a:buNone/>
              <a:defRPr/>
            </a:lvl4pPr>
            <a:lvl5pPr indent="-228600" lvl="4" marL="2286000" algn="l">
              <a:lnSpc>
                <a:spcPct val="9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6" name="Google Shape;56;p12"/>
          <p:cNvSpPr txBox="1"/>
          <p:nvPr>
            <p:ph idx="7" type="body"/>
          </p:nvPr>
        </p:nvSpPr>
        <p:spPr>
          <a:xfrm>
            <a:off x="6399647" y="2656904"/>
            <a:ext cx="4838700" cy="5742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7" name="Google Shape;57;p12"/>
          <p:cNvSpPr txBox="1"/>
          <p:nvPr>
            <p:ph idx="8" type="body"/>
          </p:nvPr>
        </p:nvSpPr>
        <p:spPr>
          <a:xfrm>
            <a:off x="6399647" y="2286000"/>
            <a:ext cx="4838700" cy="3159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2"/>
              </a:buClr>
              <a:buSzPts val="1800"/>
              <a:buNone/>
              <a:defRPr b="0" sz="1800">
                <a:solidFill>
                  <a:schemeClr val="lt2"/>
                </a:solidFill>
                <a:latin typeface="Franklin Gothic"/>
                <a:ea typeface="Franklin Gothic"/>
                <a:cs typeface="Franklin Gothic"/>
                <a:sym typeface="Franklin Gothic"/>
              </a:defRPr>
            </a:lvl1pPr>
            <a:lvl2pPr indent="-228600" lvl="1" marL="914400" algn="l">
              <a:lnSpc>
                <a:spcPct val="90000"/>
              </a:lnSpc>
              <a:spcBef>
                <a:spcPts val="500"/>
              </a:spcBef>
              <a:spcAft>
                <a:spcPts val="0"/>
              </a:spcAft>
              <a:buClr>
                <a:schemeClr val="dk1"/>
              </a:buClr>
              <a:buSzPts val="2400"/>
              <a:buNone/>
              <a:defRPr/>
            </a:lvl2pPr>
            <a:lvl3pPr indent="-228600" lvl="2" marL="1371600" algn="l">
              <a:lnSpc>
                <a:spcPct val="90000"/>
              </a:lnSpc>
              <a:spcBef>
                <a:spcPts val="500"/>
              </a:spcBef>
              <a:spcAft>
                <a:spcPts val="0"/>
              </a:spcAft>
              <a:buClr>
                <a:schemeClr val="dk1"/>
              </a:buClr>
              <a:buSzPts val="2000"/>
              <a:buNone/>
              <a:defRPr/>
            </a:lvl3pPr>
            <a:lvl4pPr indent="-228600" lvl="3" marL="1828800" algn="l">
              <a:lnSpc>
                <a:spcPct val="90000"/>
              </a:lnSpc>
              <a:spcBef>
                <a:spcPts val="500"/>
              </a:spcBef>
              <a:spcAft>
                <a:spcPts val="0"/>
              </a:spcAft>
              <a:buClr>
                <a:schemeClr val="dk1"/>
              </a:buClr>
              <a:buSzPts val="1800"/>
              <a:buNone/>
              <a:defRPr/>
            </a:lvl4pPr>
            <a:lvl5pPr indent="-228600" lvl="4" marL="2286000" algn="l">
              <a:lnSpc>
                <a:spcPct val="9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8" name="Google Shape;58;p12"/>
          <p:cNvSpPr txBox="1"/>
          <p:nvPr>
            <p:ph idx="9" type="body"/>
          </p:nvPr>
        </p:nvSpPr>
        <p:spPr>
          <a:xfrm>
            <a:off x="6399647" y="3841846"/>
            <a:ext cx="4838700" cy="9084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9" name="Google Shape;59;p12"/>
          <p:cNvSpPr txBox="1"/>
          <p:nvPr>
            <p:ph idx="13" type="body"/>
          </p:nvPr>
        </p:nvSpPr>
        <p:spPr>
          <a:xfrm>
            <a:off x="6399647" y="3470942"/>
            <a:ext cx="4838700" cy="3159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lt2"/>
              </a:buClr>
              <a:buSzPts val="1800"/>
              <a:buNone/>
              <a:defRPr b="0" sz="1800">
                <a:solidFill>
                  <a:schemeClr val="lt2"/>
                </a:solidFill>
                <a:latin typeface="Franklin Gothic"/>
                <a:ea typeface="Franklin Gothic"/>
                <a:cs typeface="Franklin Gothic"/>
                <a:sym typeface="Franklin Gothic"/>
              </a:defRPr>
            </a:lvl1pPr>
            <a:lvl2pPr indent="-228600" lvl="1" marL="914400" algn="l">
              <a:lnSpc>
                <a:spcPct val="90000"/>
              </a:lnSpc>
              <a:spcBef>
                <a:spcPts val="500"/>
              </a:spcBef>
              <a:spcAft>
                <a:spcPts val="0"/>
              </a:spcAft>
              <a:buClr>
                <a:schemeClr val="dk1"/>
              </a:buClr>
              <a:buSzPts val="2400"/>
              <a:buNone/>
              <a:defRPr/>
            </a:lvl2pPr>
            <a:lvl3pPr indent="-228600" lvl="2" marL="1371600" algn="l">
              <a:lnSpc>
                <a:spcPct val="90000"/>
              </a:lnSpc>
              <a:spcBef>
                <a:spcPts val="500"/>
              </a:spcBef>
              <a:spcAft>
                <a:spcPts val="0"/>
              </a:spcAft>
              <a:buClr>
                <a:schemeClr val="dk1"/>
              </a:buClr>
              <a:buSzPts val="2000"/>
              <a:buNone/>
              <a:defRPr/>
            </a:lvl3pPr>
            <a:lvl4pPr indent="-228600" lvl="3" marL="1828800" algn="l">
              <a:lnSpc>
                <a:spcPct val="90000"/>
              </a:lnSpc>
              <a:spcBef>
                <a:spcPts val="500"/>
              </a:spcBef>
              <a:spcAft>
                <a:spcPts val="0"/>
              </a:spcAft>
              <a:buClr>
                <a:schemeClr val="dk1"/>
              </a:buClr>
              <a:buSzPts val="1800"/>
              <a:buNone/>
              <a:defRPr/>
            </a:lvl4pPr>
            <a:lvl5pPr indent="-228600" lvl="4" marL="2286000" algn="l">
              <a:lnSpc>
                <a:spcPct val="9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60" name="Google Shape;60;p12"/>
          <p:cNvSpPr txBox="1"/>
          <p:nvPr>
            <p:ph idx="10" type="dt"/>
          </p:nvPr>
        </p:nvSpPr>
        <p:spPr>
          <a:xfrm>
            <a:off x="2992120"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2"/>
          <p:cNvSpPr txBox="1"/>
          <p:nvPr>
            <p:ph idx="11" type="ftr"/>
          </p:nvPr>
        </p:nvSpPr>
        <p:spPr>
          <a:xfrm>
            <a:off x="1494790" y="6332220"/>
            <a:ext cx="14973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2"/>
          <p:cNvSpPr txBox="1"/>
          <p:nvPr>
            <p:ph idx="12" type="sldNum"/>
          </p:nvPr>
        </p:nvSpPr>
        <p:spPr>
          <a:xfrm>
            <a:off x="97155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
        <p:nvSpPr>
          <p:cNvPr id="63" name="Google Shape;63;p12"/>
          <p:cNvSpPr/>
          <p:nvPr/>
        </p:nvSpPr>
        <p:spPr>
          <a:xfrm>
            <a:off x="785825" y="1826425"/>
            <a:ext cx="2300400" cy="247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64" name="Shape 64"/>
        <p:cNvGrpSpPr/>
        <p:nvPr/>
      </p:nvGrpSpPr>
      <p:grpSpPr>
        <a:xfrm>
          <a:off x="0" y="0"/>
          <a:ext cx="0" cy="0"/>
          <a:chOff x="0" y="0"/>
          <a:chExt cx="0" cy="0"/>
        </a:xfrm>
      </p:grpSpPr>
      <p:grpSp>
        <p:nvGrpSpPr>
          <p:cNvPr id="65" name="Google Shape;65;p13"/>
          <p:cNvGrpSpPr/>
          <p:nvPr/>
        </p:nvGrpSpPr>
        <p:grpSpPr>
          <a:xfrm>
            <a:off x="6362721" y="0"/>
            <a:ext cx="5829324" cy="3235617"/>
            <a:chOff x="5612972" y="1"/>
            <a:chExt cx="6615962" cy="3672247"/>
          </a:xfrm>
        </p:grpSpPr>
        <p:sp>
          <p:nvSpPr>
            <p:cNvPr id="66" name="Google Shape;66;p13"/>
            <p:cNvSpPr/>
            <p:nvPr/>
          </p:nvSpPr>
          <p:spPr>
            <a:xfrm>
              <a:off x="5612972" y="1"/>
              <a:ext cx="4408999" cy="3672247"/>
            </a:xfrm>
            <a:custGeom>
              <a:rect b="b" l="l" r="r" t="t"/>
              <a:pathLst>
                <a:path extrusionOk="0" h="2980" w="3578">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67" name="Google Shape;67;p13"/>
            <p:cNvSpPr/>
            <p:nvPr/>
          </p:nvSpPr>
          <p:spPr>
            <a:xfrm>
              <a:off x="6341233" y="1463970"/>
              <a:ext cx="2208196" cy="2208277"/>
            </a:xfrm>
            <a:custGeom>
              <a:rect b="b" l="l" r="r" t="t"/>
              <a:pathLst>
                <a:path extrusionOk="0" h="1792" w="1792">
                  <a:moveTo>
                    <a:pt x="597" y="0"/>
                  </a:moveTo>
                  <a:lnTo>
                    <a:pt x="0" y="598"/>
                  </a:lnTo>
                  <a:lnTo>
                    <a:pt x="1195" y="1792"/>
                  </a:lnTo>
                  <a:lnTo>
                    <a:pt x="1792" y="1195"/>
                  </a:lnTo>
                  <a:lnTo>
                    <a:pt x="597"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68" name="Google Shape;68;p13"/>
            <p:cNvSpPr/>
            <p:nvPr/>
          </p:nvSpPr>
          <p:spPr>
            <a:xfrm>
              <a:off x="8555590" y="1"/>
              <a:ext cx="1457755" cy="729520"/>
            </a:xfrm>
            <a:custGeom>
              <a:rect b="b" l="l" r="r" t="t"/>
              <a:pathLst>
                <a:path extrusionOk="0" h="592" w="1183">
                  <a:moveTo>
                    <a:pt x="1183" y="0"/>
                  </a:moveTo>
                  <a:lnTo>
                    <a:pt x="0" y="0"/>
                  </a:lnTo>
                  <a:lnTo>
                    <a:pt x="591" y="591"/>
                  </a:lnTo>
                  <a:lnTo>
                    <a:pt x="1183"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69" name="Google Shape;69;p13"/>
            <p:cNvSpPr/>
            <p:nvPr/>
          </p:nvSpPr>
          <p:spPr>
            <a:xfrm>
              <a:off x="7076887" y="728289"/>
              <a:ext cx="2208196" cy="2208277"/>
            </a:xfrm>
            <a:custGeom>
              <a:rect b="b" l="l" r="r" t="t"/>
              <a:pathLst>
                <a:path extrusionOk="0" h="1792" w="1792">
                  <a:moveTo>
                    <a:pt x="598" y="0"/>
                  </a:moveTo>
                  <a:lnTo>
                    <a:pt x="0" y="597"/>
                  </a:lnTo>
                  <a:lnTo>
                    <a:pt x="1195" y="1792"/>
                  </a:lnTo>
                  <a:lnTo>
                    <a:pt x="1792" y="1195"/>
                  </a:lnTo>
                  <a:lnTo>
                    <a:pt x="598"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70" name="Google Shape;70;p13"/>
            <p:cNvSpPr/>
            <p:nvPr/>
          </p:nvSpPr>
          <p:spPr>
            <a:xfrm>
              <a:off x="9285083" y="728289"/>
              <a:ext cx="2943851" cy="2943959"/>
            </a:xfrm>
            <a:custGeom>
              <a:rect b="b" l="l" r="r" t="t"/>
              <a:pathLst>
                <a:path extrusionOk="0" h="2389" w="2389">
                  <a:moveTo>
                    <a:pt x="2389" y="1195"/>
                  </a:moveTo>
                  <a:lnTo>
                    <a:pt x="1194" y="0"/>
                  </a:lnTo>
                  <a:lnTo>
                    <a:pt x="0" y="1195"/>
                  </a:lnTo>
                  <a:lnTo>
                    <a:pt x="1194" y="2389"/>
                  </a:lnTo>
                  <a:lnTo>
                    <a:pt x="2389" y="1195"/>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71" name="Google Shape;71;p13"/>
          <p:cNvSpPr txBox="1"/>
          <p:nvPr>
            <p:ph type="title"/>
          </p:nvPr>
        </p:nvSpPr>
        <p:spPr>
          <a:xfrm>
            <a:off x="964023" y="879063"/>
            <a:ext cx="4941600" cy="610800"/>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dk1"/>
              </a:buClr>
              <a:buSzPts val="4400"/>
              <a:buFont typeface="Franklin Gothic"/>
              <a:buNone/>
              <a:defRPr b="1" i="0" sz="4400">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72" name="Google Shape;72;p13"/>
          <p:cNvCxnSpPr/>
          <p:nvPr/>
        </p:nvCxnSpPr>
        <p:spPr>
          <a:xfrm>
            <a:off x="952500" y="1934655"/>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73" name="Google Shape;73;p13"/>
          <p:cNvSpPr txBox="1"/>
          <p:nvPr>
            <p:ph idx="1" type="body"/>
          </p:nvPr>
        </p:nvSpPr>
        <p:spPr>
          <a:xfrm>
            <a:off x="952500" y="2818296"/>
            <a:ext cx="2133600" cy="3693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4" name="Google Shape;74;p13"/>
          <p:cNvSpPr txBox="1"/>
          <p:nvPr>
            <p:ph idx="2" type="body"/>
          </p:nvPr>
        </p:nvSpPr>
        <p:spPr>
          <a:xfrm>
            <a:off x="952500" y="2209800"/>
            <a:ext cx="2133600" cy="2058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00"/>
              </a:spcBef>
              <a:spcAft>
                <a:spcPts val="0"/>
              </a:spcAft>
              <a:buClr>
                <a:schemeClr val="lt2"/>
              </a:buClr>
              <a:buSzPts val="1800"/>
              <a:buNone/>
              <a:defRPr b="0" i="0" sz="1800">
                <a:solidFill>
                  <a:schemeClr val="lt2"/>
                </a:solidFill>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cxnSp>
        <p:nvCxnSpPr>
          <p:cNvPr id="75" name="Google Shape;75;p13"/>
          <p:cNvCxnSpPr/>
          <p:nvPr/>
        </p:nvCxnSpPr>
        <p:spPr>
          <a:xfrm>
            <a:off x="3663043" y="1939108"/>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76" name="Google Shape;76;p13"/>
          <p:cNvSpPr txBox="1"/>
          <p:nvPr>
            <p:ph idx="3" type="body"/>
          </p:nvPr>
        </p:nvSpPr>
        <p:spPr>
          <a:xfrm>
            <a:off x="3663042" y="2818296"/>
            <a:ext cx="2128200" cy="3693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7" name="Google Shape;77;p13"/>
          <p:cNvSpPr txBox="1"/>
          <p:nvPr>
            <p:ph idx="4" type="body"/>
          </p:nvPr>
        </p:nvSpPr>
        <p:spPr>
          <a:xfrm>
            <a:off x="3663042" y="2209800"/>
            <a:ext cx="2128200" cy="2058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00"/>
              </a:spcBef>
              <a:spcAft>
                <a:spcPts val="0"/>
              </a:spcAft>
              <a:buClr>
                <a:schemeClr val="lt2"/>
              </a:buClr>
              <a:buSzPts val="1800"/>
              <a:buNone/>
              <a:defRPr b="0" i="0" sz="1800">
                <a:solidFill>
                  <a:schemeClr val="lt2"/>
                </a:solidFill>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cxnSp>
        <p:nvCxnSpPr>
          <p:cNvPr id="78" name="Google Shape;78;p13"/>
          <p:cNvCxnSpPr/>
          <p:nvPr/>
        </p:nvCxnSpPr>
        <p:spPr>
          <a:xfrm>
            <a:off x="952500" y="4248119"/>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79" name="Google Shape;79;p13"/>
          <p:cNvSpPr txBox="1"/>
          <p:nvPr>
            <p:ph idx="5" type="body"/>
          </p:nvPr>
        </p:nvSpPr>
        <p:spPr>
          <a:xfrm>
            <a:off x="952500" y="5131299"/>
            <a:ext cx="2133600" cy="3693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0" name="Google Shape;80;p13"/>
          <p:cNvSpPr txBox="1"/>
          <p:nvPr>
            <p:ph idx="6" type="body"/>
          </p:nvPr>
        </p:nvSpPr>
        <p:spPr>
          <a:xfrm>
            <a:off x="952500" y="4522803"/>
            <a:ext cx="2133600" cy="2058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00"/>
              </a:spcBef>
              <a:spcAft>
                <a:spcPts val="0"/>
              </a:spcAft>
              <a:buClr>
                <a:schemeClr val="lt2"/>
              </a:buClr>
              <a:buSzPts val="1800"/>
              <a:buNone/>
              <a:defRPr b="0" i="0" sz="1800">
                <a:solidFill>
                  <a:schemeClr val="lt2"/>
                </a:solidFill>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cxnSp>
        <p:nvCxnSpPr>
          <p:cNvPr id="81" name="Google Shape;81;p13"/>
          <p:cNvCxnSpPr/>
          <p:nvPr/>
        </p:nvCxnSpPr>
        <p:spPr>
          <a:xfrm>
            <a:off x="3663043" y="4252111"/>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82" name="Google Shape;82;p13"/>
          <p:cNvSpPr txBox="1"/>
          <p:nvPr>
            <p:ph idx="7" type="body"/>
          </p:nvPr>
        </p:nvSpPr>
        <p:spPr>
          <a:xfrm>
            <a:off x="3663042" y="5131299"/>
            <a:ext cx="2128200" cy="3693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3" name="Google Shape;83;p13"/>
          <p:cNvSpPr txBox="1"/>
          <p:nvPr>
            <p:ph idx="8" type="body"/>
          </p:nvPr>
        </p:nvSpPr>
        <p:spPr>
          <a:xfrm>
            <a:off x="3663042" y="4522803"/>
            <a:ext cx="2128200" cy="2058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00"/>
              </a:spcBef>
              <a:spcAft>
                <a:spcPts val="0"/>
              </a:spcAft>
              <a:buClr>
                <a:schemeClr val="lt2"/>
              </a:buClr>
              <a:buSzPts val="1800"/>
              <a:buNone/>
              <a:defRPr b="0" i="0" sz="1800">
                <a:solidFill>
                  <a:schemeClr val="lt2"/>
                </a:solidFill>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cxnSp>
        <p:nvCxnSpPr>
          <p:cNvPr id="84" name="Google Shape;84;p13"/>
          <p:cNvCxnSpPr/>
          <p:nvPr/>
        </p:nvCxnSpPr>
        <p:spPr>
          <a:xfrm>
            <a:off x="6367055" y="4252111"/>
            <a:ext cx="2133600" cy="3900"/>
          </a:xfrm>
          <a:prstGeom prst="straightConnector1">
            <a:avLst/>
          </a:prstGeom>
          <a:noFill/>
          <a:ln cap="flat" cmpd="sng" w="101600">
            <a:solidFill>
              <a:schemeClr val="lt2"/>
            </a:solidFill>
            <a:prstDash val="solid"/>
            <a:miter lim="800000"/>
            <a:headEnd len="sm" w="sm" type="none"/>
            <a:tailEnd len="sm" w="sm" type="none"/>
          </a:ln>
        </p:spPr>
      </p:cxnSp>
      <p:sp>
        <p:nvSpPr>
          <p:cNvPr id="85" name="Google Shape;85;p13"/>
          <p:cNvSpPr txBox="1"/>
          <p:nvPr>
            <p:ph idx="9" type="body"/>
          </p:nvPr>
        </p:nvSpPr>
        <p:spPr>
          <a:xfrm>
            <a:off x="6367054" y="5131299"/>
            <a:ext cx="2129100" cy="3693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6" name="Google Shape;86;p13"/>
          <p:cNvSpPr txBox="1"/>
          <p:nvPr>
            <p:ph idx="13" type="body"/>
          </p:nvPr>
        </p:nvSpPr>
        <p:spPr>
          <a:xfrm>
            <a:off x="6367054" y="4522803"/>
            <a:ext cx="2129100" cy="2058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00"/>
              </a:spcBef>
              <a:spcAft>
                <a:spcPts val="0"/>
              </a:spcAft>
              <a:buClr>
                <a:schemeClr val="lt2"/>
              </a:buClr>
              <a:buSzPts val="1800"/>
              <a:buNone/>
              <a:defRPr b="0" i="0" sz="1800">
                <a:solidFill>
                  <a:schemeClr val="lt2"/>
                </a:solidFill>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7" name="Google Shape;87;p13"/>
          <p:cNvSpPr txBox="1"/>
          <p:nvPr>
            <p:ph idx="10" type="dt"/>
          </p:nvPr>
        </p:nvSpPr>
        <p:spPr>
          <a:xfrm>
            <a:off x="2992120"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13"/>
          <p:cNvSpPr txBox="1"/>
          <p:nvPr>
            <p:ph idx="11" type="ftr"/>
          </p:nvPr>
        </p:nvSpPr>
        <p:spPr>
          <a:xfrm>
            <a:off x="1494790" y="6332220"/>
            <a:ext cx="14973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13"/>
          <p:cNvSpPr txBox="1"/>
          <p:nvPr>
            <p:ph idx="12" type="sldNum"/>
          </p:nvPr>
        </p:nvSpPr>
        <p:spPr>
          <a:xfrm>
            <a:off x="97155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
  <p:cSld name="Break">
    <p:bg>
      <p:bgPr>
        <a:solidFill>
          <a:schemeClr val="lt1"/>
        </a:solidFill>
      </p:bgPr>
    </p:bg>
    <p:spTree>
      <p:nvGrpSpPr>
        <p:cNvPr id="90" name="Shape 90"/>
        <p:cNvGrpSpPr/>
        <p:nvPr/>
      </p:nvGrpSpPr>
      <p:grpSpPr>
        <a:xfrm>
          <a:off x="0" y="0"/>
          <a:ext cx="0" cy="0"/>
          <a:chOff x="0" y="0"/>
          <a:chExt cx="0" cy="0"/>
        </a:xfrm>
      </p:grpSpPr>
      <p:sp>
        <p:nvSpPr>
          <p:cNvPr id="91" name="Google Shape;91;p14"/>
          <p:cNvSpPr/>
          <p:nvPr>
            <p:ph idx="2" type="pic"/>
          </p:nvPr>
        </p:nvSpPr>
        <p:spPr>
          <a:xfrm>
            <a:off x="0" y="0"/>
            <a:ext cx="12192000" cy="6858000"/>
          </a:xfrm>
          <a:prstGeom prst="rect">
            <a:avLst/>
          </a:prstGeom>
          <a:solidFill>
            <a:schemeClr val="accent2"/>
          </a:solidFill>
          <a:ln>
            <a:noFill/>
          </a:ln>
        </p:spPr>
      </p:sp>
      <p:sp>
        <p:nvSpPr>
          <p:cNvPr id="92" name="Google Shape;92;p14"/>
          <p:cNvSpPr txBox="1"/>
          <p:nvPr>
            <p:ph type="title"/>
          </p:nvPr>
        </p:nvSpPr>
        <p:spPr>
          <a:xfrm>
            <a:off x="7193943" y="3045437"/>
            <a:ext cx="4941600" cy="610800"/>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lt1"/>
              </a:buClr>
              <a:buSzPts val="4100"/>
              <a:buFont typeface="Franklin Gothic"/>
              <a:buNone/>
              <a:defRPr b="1" i="0" sz="4100">
                <a:solidFill>
                  <a:schemeClr val="lt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93" name="Google Shape;93;p14"/>
          <p:cNvCxnSpPr/>
          <p:nvPr/>
        </p:nvCxnSpPr>
        <p:spPr>
          <a:xfrm>
            <a:off x="7154721" y="4003877"/>
            <a:ext cx="2133600" cy="3900"/>
          </a:xfrm>
          <a:prstGeom prst="straightConnector1">
            <a:avLst/>
          </a:prstGeom>
          <a:noFill/>
          <a:ln cap="flat" cmpd="sng" w="101600">
            <a:solidFill>
              <a:schemeClr val="lt2"/>
            </a:solidFill>
            <a:prstDash val="solid"/>
            <a:miter lim="800000"/>
            <a:headEnd len="sm" w="sm" type="none"/>
            <a:tailEnd len="sm" w="sm" type="none"/>
          </a:ln>
        </p:spPr>
      </p:cxnSp>
      <p:grpSp>
        <p:nvGrpSpPr>
          <p:cNvPr id="94" name="Google Shape;94;p14"/>
          <p:cNvGrpSpPr/>
          <p:nvPr/>
        </p:nvGrpSpPr>
        <p:grpSpPr>
          <a:xfrm rot="10800000">
            <a:off x="9509760" y="-3"/>
            <a:ext cx="2682238" cy="2682238"/>
            <a:chOff x="0" y="12289"/>
            <a:chExt cx="3550" cy="3551"/>
          </a:xfrm>
        </p:grpSpPr>
        <p:sp>
          <p:nvSpPr>
            <p:cNvPr id="95" name="Google Shape;95;p14"/>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96" name="Google Shape;96;p14"/>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97" name="Google Shape;97;p14"/>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Tree>
  </p:cSld>
  <p:clrMapOvr>
    <a:masterClrMapping/>
  </p:clrMapOvr>
  <p:extLst>
    <p:ext uri="{DCECCB84-F9BA-43D5-87BE-67443E8EF086}">
      <p15:sldGuideLst>
        <p15:guide id="1" pos="7104">
          <p15:clr>
            <a:srgbClr val="FBAE40"/>
          </p15:clr>
        </p15:guide>
        <p15:guide id="2" pos="4344">
          <p15:clr>
            <a:srgbClr val="FBAE40"/>
          </p15:clr>
        </p15:guide>
        <p15:guide id="3" pos="4560">
          <p15:clr>
            <a:srgbClr val="FBAE40"/>
          </p15:clr>
        </p15:guide>
        <p15:guide id="4" orient="horz" pos="1848">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Table">
    <p:bg>
      <p:bgPr>
        <a:solidFill>
          <a:schemeClr val="lt1"/>
        </a:solidFill>
      </p:bgPr>
    </p:bg>
    <p:spTree>
      <p:nvGrpSpPr>
        <p:cNvPr id="98" name="Shape 98"/>
        <p:cNvGrpSpPr/>
        <p:nvPr/>
      </p:nvGrpSpPr>
      <p:grpSpPr>
        <a:xfrm>
          <a:off x="0" y="0"/>
          <a:ext cx="0" cy="0"/>
          <a:chOff x="0" y="0"/>
          <a:chExt cx="0" cy="0"/>
        </a:xfrm>
      </p:grpSpPr>
      <p:sp>
        <p:nvSpPr>
          <p:cNvPr id="99" name="Google Shape;99;p16"/>
          <p:cNvSpPr txBox="1"/>
          <p:nvPr>
            <p:ph type="title"/>
          </p:nvPr>
        </p:nvSpPr>
        <p:spPr>
          <a:xfrm>
            <a:off x="964023" y="879063"/>
            <a:ext cx="4941600" cy="610800"/>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dk1"/>
              </a:buClr>
              <a:buSzPts val="4400"/>
              <a:buFont typeface="Franklin Gothic"/>
              <a:buNone/>
              <a:defRPr b="1" i="0" sz="44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16"/>
          <p:cNvSpPr txBox="1"/>
          <p:nvPr>
            <p:ph idx="10" type="dt"/>
          </p:nvPr>
        </p:nvSpPr>
        <p:spPr>
          <a:xfrm>
            <a:off x="2992120"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16"/>
          <p:cNvSpPr txBox="1"/>
          <p:nvPr>
            <p:ph idx="11" type="ftr"/>
          </p:nvPr>
        </p:nvSpPr>
        <p:spPr>
          <a:xfrm>
            <a:off x="1494790" y="6332220"/>
            <a:ext cx="14973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16"/>
          <p:cNvSpPr txBox="1"/>
          <p:nvPr>
            <p:ph idx="12" type="sldNum"/>
          </p:nvPr>
        </p:nvSpPr>
        <p:spPr>
          <a:xfrm>
            <a:off x="97155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9" orient="horz" pos="55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bg>
      <p:bgPr>
        <a:solidFill>
          <a:schemeClr val="lt1"/>
        </a:solidFill>
      </p:bgPr>
    </p:bg>
    <p:spTree>
      <p:nvGrpSpPr>
        <p:cNvPr id="103" name="Shape 103"/>
        <p:cNvGrpSpPr/>
        <p:nvPr/>
      </p:nvGrpSpPr>
      <p:grpSpPr>
        <a:xfrm>
          <a:off x="0" y="0"/>
          <a:ext cx="0" cy="0"/>
          <a:chOff x="0" y="0"/>
          <a:chExt cx="0" cy="0"/>
        </a:xfrm>
      </p:grpSpPr>
      <p:sp>
        <p:nvSpPr>
          <p:cNvPr id="104" name="Google Shape;104;p17"/>
          <p:cNvSpPr txBox="1"/>
          <p:nvPr>
            <p:ph type="title"/>
          </p:nvPr>
        </p:nvSpPr>
        <p:spPr>
          <a:xfrm>
            <a:off x="964022" y="2476500"/>
            <a:ext cx="7132200" cy="3290100"/>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dk1"/>
              </a:buClr>
              <a:buSzPts val="2800"/>
              <a:buFont typeface="Libre Franklin"/>
              <a:buNone/>
              <a:defRPr b="0" i="0" sz="2800">
                <a:solidFill>
                  <a:schemeClr val="dk1"/>
                </a:solidFill>
                <a:latin typeface="Libre Franklin"/>
                <a:ea typeface="Libre Franklin"/>
                <a:cs typeface="Libre Franklin"/>
                <a:sym typeface="Libre Franklin"/>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17"/>
          <p:cNvSpPr txBox="1"/>
          <p:nvPr/>
        </p:nvSpPr>
        <p:spPr>
          <a:xfrm>
            <a:off x="699948" y="548291"/>
            <a:ext cx="1589400" cy="3170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0"/>
              <a:buFont typeface="Arial"/>
              <a:buNone/>
            </a:pPr>
            <a:r>
              <a:rPr b="1" i="0" lang="en-US" sz="20000" u="none" cap="none" strike="noStrike">
                <a:solidFill>
                  <a:schemeClr val="dk1"/>
                </a:solidFill>
                <a:latin typeface="Libre Franklin"/>
                <a:ea typeface="Libre Franklin"/>
                <a:cs typeface="Libre Franklin"/>
                <a:sym typeface="Libre Franklin"/>
              </a:rPr>
              <a:t>“</a:t>
            </a:r>
            <a:endParaRPr b="0" i="0" sz="1400" u="none" cap="none" strike="noStrike">
              <a:solidFill>
                <a:srgbClr val="000000"/>
              </a:solidFill>
              <a:latin typeface="Arial"/>
              <a:ea typeface="Arial"/>
              <a:cs typeface="Arial"/>
              <a:sym typeface="Arial"/>
            </a:endParaRPr>
          </a:p>
        </p:txBody>
      </p:sp>
      <p:grpSp>
        <p:nvGrpSpPr>
          <p:cNvPr id="106" name="Google Shape;106;p17"/>
          <p:cNvGrpSpPr/>
          <p:nvPr/>
        </p:nvGrpSpPr>
        <p:grpSpPr>
          <a:xfrm>
            <a:off x="6362721" y="0"/>
            <a:ext cx="5829324" cy="3235617"/>
            <a:chOff x="5612972" y="1"/>
            <a:chExt cx="6615962" cy="3672247"/>
          </a:xfrm>
        </p:grpSpPr>
        <p:sp>
          <p:nvSpPr>
            <p:cNvPr id="107" name="Google Shape;107;p17"/>
            <p:cNvSpPr/>
            <p:nvPr/>
          </p:nvSpPr>
          <p:spPr>
            <a:xfrm>
              <a:off x="5612972" y="1"/>
              <a:ext cx="4408999" cy="3672247"/>
            </a:xfrm>
            <a:custGeom>
              <a:rect b="b" l="l" r="r" t="t"/>
              <a:pathLst>
                <a:path extrusionOk="0" h="2980" w="3578">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08" name="Google Shape;108;p17"/>
            <p:cNvSpPr/>
            <p:nvPr/>
          </p:nvSpPr>
          <p:spPr>
            <a:xfrm>
              <a:off x="6341233" y="1463970"/>
              <a:ext cx="2208196" cy="2208277"/>
            </a:xfrm>
            <a:custGeom>
              <a:rect b="b" l="l" r="r" t="t"/>
              <a:pathLst>
                <a:path extrusionOk="0" h="1792" w="1792">
                  <a:moveTo>
                    <a:pt x="597" y="0"/>
                  </a:moveTo>
                  <a:lnTo>
                    <a:pt x="0" y="598"/>
                  </a:lnTo>
                  <a:lnTo>
                    <a:pt x="1195" y="1792"/>
                  </a:lnTo>
                  <a:lnTo>
                    <a:pt x="1792" y="1195"/>
                  </a:lnTo>
                  <a:lnTo>
                    <a:pt x="597"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09" name="Google Shape;109;p17"/>
            <p:cNvSpPr/>
            <p:nvPr/>
          </p:nvSpPr>
          <p:spPr>
            <a:xfrm>
              <a:off x="8555590" y="1"/>
              <a:ext cx="1457755" cy="729520"/>
            </a:xfrm>
            <a:custGeom>
              <a:rect b="b" l="l" r="r" t="t"/>
              <a:pathLst>
                <a:path extrusionOk="0" h="592" w="1183">
                  <a:moveTo>
                    <a:pt x="1183" y="0"/>
                  </a:moveTo>
                  <a:lnTo>
                    <a:pt x="0" y="0"/>
                  </a:lnTo>
                  <a:lnTo>
                    <a:pt x="591" y="591"/>
                  </a:lnTo>
                  <a:lnTo>
                    <a:pt x="1183"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10" name="Google Shape;110;p17"/>
            <p:cNvSpPr/>
            <p:nvPr/>
          </p:nvSpPr>
          <p:spPr>
            <a:xfrm>
              <a:off x="7076887" y="728289"/>
              <a:ext cx="2208196" cy="2208277"/>
            </a:xfrm>
            <a:custGeom>
              <a:rect b="b" l="l" r="r" t="t"/>
              <a:pathLst>
                <a:path extrusionOk="0" h="1792" w="1792">
                  <a:moveTo>
                    <a:pt x="598" y="0"/>
                  </a:moveTo>
                  <a:lnTo>
                    <a:pt x="0" y="597"/>
                  </a:lnTo>
                  <a:lnTo>
                    <a:pt x="1195" y="1792"/>
                  </a:lnTo>
                  <a:lnTo>
                    <a:pt x="1792" y="1195"/>
                  </a:lnTo>
                  <a:lnTo>
                    <a:pt x="598"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11" name="Google Shape;111;p17"/>
            <p:cNvSpPr/>
            <p:nvPr/>
          </p:nvSpPr>
          <p:spPr>
            <a:xfrm>
              <a:off x="9285083" y="728289"/>
              <a:ext cx="2943851" cy="2943959"/>
            </a:xfrm>
            <a:custGeom>
              <a:rect b="b" l="l" r="r" t="t"/>
              <a:pathLst>
                <a:path extrusionOk="0" h="2389" w="2389">
                  <a:moveTo>
                    <a:pt x="2389" y="1195"/>
                  </a:moveTo>
                  <a:lnTo>
                    <a:pt x="1194" y="0"/>
                  </a:lnTo>
                  <a:lnTo>
                    <a:pt x="0" y="1195"/>
                  </a:lnTo>
                  <a:lnTo>
                    <a:pt x="1194" y="2389"/>
                  </a:lnTo>
                  <a:lnTo>
                    <a:pt x="2389" y="1195"/>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grpSp>
        <p:nvGrpSpPr>
          <p:cNvPr id="112" name="Google Shape;112;p17"/>
          <p:cNvGrpSpPr/>
          <p:nvPr/>
        </p:nvGrpSpPr>
        <p:grpSpPr>
          <a:xfrm flipH="1" rot="5400000">
            <a:off x="1" y="3900132"/>
            <a:ext cx="2959226" cy="2959226"/>
            <a:chOff x="0" y="12289"/>
            <a:chExt cx="3550" cy="3551"/>
          </a:xfrm>
        </p:grpSpPr>
        <p:sp>
          <p:nvSpPr>
            <p:cNvPr id="113" name="Google Shape;113;p17"/>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14" name="Google Shape;114;p17"/>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15" name="Google Shape;115;p17"/>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Tree>
  </p:cSld>
  <p:clrMapOvr>
    <a:masterClrMapping/>
  </p:clrMapOvr>
  <p:extLst>
    <p:ext uri="{DCECCB84-F9BA-43D5-87BE-67443E8EF086}">
      <p15:sldGuideLst>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560">
          <p15:clr>
            <a:srgbClr val="FBAE40"/>
          </p15:clr>
        </p15:guide>
        <p15:guide id="8" orient="horz" pos="1752">
          <p15:clr>
            <a:srgbClr val="FBAE40"/>
          </p15:clr>
        </p15:guide>
        <p15:guide id="9" orient="horz" pos="1248">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eam">
    <p:bg>
      <p:bgPr>
        <a:solidFill>
          <a:schemeClr val="lt1"/>
        </a:solidFill>
      </p:bgPr>
    </p:bg>
    <p:spTree>
      <p:nvGrpSpPr>
        <p:cNvPr id="116" name="Shape 116"/>
        <p:cNvGrpSpPr/>
        <p:nvPr/>
      </p:nvGrpSpPr>
      <p:grpSpPr>
        <a:xfrm>
          <a:off x="0" y="0"/>
          <a:ext cx="0" cy="0"/>
          <a:chOff x="0" y="0"/>
          <a:chExt cx="0" cy="0"/>
        </a:xfrm>
      </p:grpSpPr>
      <p:grpSp>
        <p:nvGrpSpPr>
          <p:cNvPr id="117" name="Google Shape;117;p18"/>
          <p:cNvGrpSpPr/>
          <p:nvPr/>
        </p:nvGrpSpPr>
        <p:grpSpPr>
          <a:xfrm flipH="1" rot="5400000">
            <a:off x="1" y="3900132"/>
            <a:ext cx="2959226" cy="2959226"/>
            <a:chOff x="0" y="12289"/>
            <a:chExt cx="3550" cy="3551"/>
          </a:xfrm>
        </p:grpSpPr>
        <p:sp>
          <p:nvSpPr>
            <p:cNvPr id="118" name="Google Shape;118;p18"/>
            <p:cNvSpPr/>
            <p:nvPr/>
          </p:nvSpPr>
          <p:spPr>
            <a:xfrm>
              <a:off x="0" y="12289"/>
              <a:ext cx="1789" cy="2386"/>
            </a:xfrm>
            <a:custGeom>
              <a:rect b="b" l="l" r="r" t="t"/>
              <a:pathLst>
                <a:path extrusionOk="0" h="2386" w="1789">
                  <a:moveTo>
                    <a:pt x="0" y="0"/>
                  </a:moveTo>
                  <a:lnTo>
                    <a:pt x="0" y="1194"/>
                  </a:lnTo>
                  <a:lnTo>
                    <a:pt x="1192" y="2386"/>
                  </a:lnTo>
                  <a:lnTo>
                    <a:pt x="1789" y="1789"/>
                  </a:lnTo>
                  <a:lnTo>
                    <a:pt x="0"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19" name="Google Shape;119;p18"/>
            <p:cNvSpPr/>
            <p:nvPr/>
          </p:nvSpPr>
          <p:spPr>
            <a:xfrm>
              <a:off x="0" y="14678"/>
              <a:ext cx="1162" cy="1162"/>
            </a:xfrm>
            <a:custGeom>
              <a:rect b="b" l="l" r="r" t="t"/>
              <a:pathLst>
                <a:path extrusionOk="0" h="1162" w="1162">
                  <a:moveTo>
                    <a:pt x="0" y="0"/>
                  </a:moveTo>
                  <a:lnTo>
                    <a:pt x="0" y="1161"/>
                  </a:lnTo>
                  <a:lnTo>
                    <a:pt x="1161" y="1161"/>
                  </a:lnTo>
                  <a:lnTo>
                    <a:pt x="0"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20" name="Google Shape;120;p18"/>
            <p:cNvSpPr/>
            <p:nvPr/>
          </p:nvSpPr>
          <p:spPr>
            <a:xfrm>
              <a:off x="1221" y="14675"/>
              <a:ext cx="2329" cy="1165"/>
            </a:xfrm>
            <a:custGeom>
              <a:rect b="b" l="l" r="r" t="t"/>
              <a:pathLst>
                <a:path extrusionOk="0" h="1165" w="2329">
                  <a:moveTo>
                    <a:pt x="2329" y="1164"/>
                  </a:moveTo>
                  <a:lnTo>
                    <a:pt x="1165" y="0"/>
                  </a:lnTo>
                  <a:lnTo>
                    <a:pt x="0" y="1164"/>
                  </a:lnTo>
                  <a:lnTo>
                    <a:pt x="2329" y="1164"/>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121" name="Google Shape;121;p18"/>
          <p:cNvSpPr/>
          <p:nvPr>
            <p:ph idx="2" type="pic"/>
          </p:nvPr>
        </p:nvSpPr>
        <p:spPr>
          <a:xfrm>
            <a:off x="954268" y="2572883"/>
            <a:ext cx="2118300" cy="2037300"/>
          </a:xfrm>
          <a:prstGeom prst="rect">
            <a:avLst/>
          </a:prstGeom>
          <a:noFill/>
          <a:ln>
            <a:noFill/>
          </a:ln>
        </p:spPr>
      </p:sp>
      <p:sp>
        <p:nvSpPr>
          <p:cNvPr id="122" name="Google Shape;122;p18"/>
          <p:cNvSpPr txBox="1"/>
          <p:nvPr>
            <p:ph type="title"/>
          </p:nvPr>
        </p:nvSpPr>
        <p:spPr>
          <a:xfrm>
            <a:off x="964022" y="879063"/>
            <a:ext cx="7532400" cy="610800"/>
          </a:xfrm>
          <a:prstGeom prst="rect">
            <a:avLst/>
          </a:prstGeom>
          <a:noFill/>
          <a:ln>
            <a:noFill/>
          </a:ln>
        </p:spPr>
        <p:txBody>
          <a:bodyPr anchorCtr="0" anchor="b" bIns="0" lIns="0" spcFirstLastPara="1" rIns="0" wrap="square" tIns="0">
            <a:normAutofit/>
          </a:bodyPr>
          <a:lstStyle>
            <a:lvl1pPr lvl="0" algn="l">
              <a:lnSpc>
                <a:spcPct val="90000"/>
              </a:lnSpc>
              <a:spcBef>
                <a:spcPts val="0"/>
              </a:spcBef>
              <a:spcAft>
                <a:spcPts val="0"/>
              </a:spcAft>
              <a:buClr>
                <a:schemeClr val="dk1"/>
              </a:buClr>
              <a:buSzPts val="4400"/>
              <a:buFont typeface="Franklin Gothic"/>
              <a:buNone/>
              <a:defRPr b="1" i="0" sz="440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123" name="Google Shape;123;p18"/>
          <p:cNvCxnSpPr/>
          <p:nvPr/>
        </p:nvCxnSpPr>
        <p:spPr>
          <a:xfrm>
            <a:off x="952500" y="1939108"/>
            <a:ext cx="2133600" cy="0"/>
          </a:xfrm>
          <a:prstGeom prst="straightConnector1">
            <a:avLst/>
          </a:prstGeom>
          <a:noFill/>
          <a:ln cap="flat" cmpd="sng" w="101600">
            <a:solidFill>
              <a:schemeClr val="lt1"/>
            </a:solidFill>
            <a:prstDash val="solid"/>
            <a:miter lim="800000"/>
            <a:headEnd len="sm" w="sm" type="none"/>
            <a:tailEnd len="sm" w="sm" type="none"/>
          </a:ln>
        </p:spPr>
      </p:cxnSp>
      <p:sp>
        <p:nvSpPr>
          <p:cNvPr id="124" name="Google Shape;124;p18"/>
          <p:cNvSpPr/>
          <p:nvPr>
            <p:ph idx="3" type="pic"/>
          </p:nvPr>
        </p:nvSpPr>
        <p:spPr>
          <a:xfrm>
            <a:off x="3658280" y="2572883"/>
            <a:ext cx="2118300" cy="2037300"/>
          </a:xfrm>
          <a:prstGeom prst="rect">
            <a:avLst/>
          </a:prstGeom>
          <a:noFill/>
          <a:ln>
            <a:noFill/>
          </a:ln>
        </p:spPr>
      </p:sp>
      <p:sp>
        <p:nvSpPr>
          <p:cNvPr id="125" name="Google Shape;125;p18"/>
          <p:cNvSpPr txBox="1"/>
          <p:nvPr>
            <p:ph idx="1" type="body"/>
          </p:nvPr>
        </p:nvSpPr>
        <p:spPr>
          <a:xfrm>
            <a:off x="952500" y="5393169"/>
            <a:ext cx="2133600" cy="3693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26" name="Google Shape;126;p18"/>
          <p:cNvSpPr txBox="1"/>
          <p:nvPr>
            <p:ph idx="4" type="body"/>
          </p:nvPr>
        </p:nvSpPr>
        <p:spPr>
          <a:xfrm>
            <a:off x="952500" y="4986745"/>
            <a:ext cx="2133600" cy="2058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400"/>
              </a:spcBef>
              <a:spcAft>
                <a:spcPts val="0"/>
              </a:spcAft>
              <a:buClr>
                <a:schemeClr val="dk1"/>
              </a:buClr>
              <a:buSzPts val="1800"/>
              <a:buNone/>
              <a:defRPr b="0" i="0" sz="1800">
                <a:solidFill>
                  <a:schemeClr val="dk1"/>
                </a:solidFill>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27" name="Google Shape;127;p18"/>
          <p:cNvSpPr txBox="1"/>
          <p:nvPr>
            <p:ph idx="5" type="body"/>
          </p:nvPr>
        </p:nvSpPr>
        <p:spPr>
          <a:xfrm>
            <a:off x="3663042" y="5393169"/>
            <a:ext cx="2128200" cy="3693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28" name="Google Shape;128;p18"/>
          <p:cNvSpPr txBox="1"/>
          <p:nvPr>
            <p:ph idx="6" type="body"/>
          </p:nvPr>
        </p:nvSpPr>
        <p:spPr>
          <a:xfrm>
            <a:off x="3663042" y="4986745"/>
            <a:ext cx="2128200" cy="2058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400"/>
              </a:spcBef>
              <a:spcAft>
                <a:spcPts val="0"/>
              </a:spcAft>
              <a:buClr>
                <a:schemeClr val="dk1"/>
              </a:buClr>
              <a:buSzPts val="1800"/>
              <a:buNone/>
              <a:defRPr b="0" i="0" sz="1800">
                <a:solidFill>
                  <a:schemeClr val="dk1"/>
                </a:solidFill>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29" name="Google Shape;129;p18"/>
          <p:cNvSpPr txBox="1"/>
          <p:nvPr>
            <p:ph idx="7" type="body"/>
          </p:nvPr>
        </p:nvSpPr>
        <p:spPr>
          <a:xfrm>
            <a:off x="6367054" y="5393169"/>
            <a:ext cx="2129100" cy="3693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0" name="Google Shape;130;p18"/>
          <p:cNvSpPr txBox="1"/>
          <p:nvPr>
            <p:ph idx="8" type="body"/>
          </p:nvPr>
        </p:nvSpPr>
        <p:spPr>
          <a:xfrm>
            <a:off x="6367054" y="4986745"/>
            <a:ext cx="2129100" cy="2058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400"/>
              </a:spcBef>
              <a:spcAft>
                <a:spcPts val="0"/>
              </a:spcAft>
              <a:buClr>
                <a:schemeClr val="dk1"/>
              </a:buClr>
              <a:buSzPts val="1800"/>
              <a:buNone/>
              <a:defRPr b="0" i="0" sz="1800">
                <a:solidFill>
                  <a:schemeClr val="dk1"/>
                </a:solidFill>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1" name="Google Shape;131;p18"/>
          <p:cNvSpPr txBox="1"/>
          <p:nvPr>
            <p:ph idx="9" type="body"/>
          </p:nvPr>
        </p:nvSpPr>
        <p:spPr>
          <a:xfrm>
            <a:off x="9110254" y="5393169"/>
            <a:ext cx="2129100" cy="3693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1000"/>
              </a:spcBef>
              <a:spcAft>
                <a:spcPts val="0"/>
              </a:spcAft>
              <a:buClr>
                <a:schemeClr val="dk1"/>
              </a:buClr>
              <a:buSzPts val="1400"/>
              <a:buNone/>
              <a:defRPr b="0" i="0" sz="1400">
                <a:solidFill>
                  <a:schemeClr val="dk1"/>
                </a:solidFill>
                <a:latin typeface="Libre Franklin"/>
                <a:ea typeface="Libre Franklin"/>
                <a:cs typeface="Libre Franklin"/>
                <a:sym typeface="Libre Franklin"/>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132" name="Google Shape;132;p18"/>
          <p:cNvSpPr txBox="1"/>
          <p:nvPr>
            <p:ph idx="13" type="body"/>
          </p:nvPr>
        </p:nvSpPr>
        <p:spPr>
          <a:xfrm>
            <a:off x="9110254" y="4986745"/>
            <a:ext cx="2129100" cy="205800"/>
          </a:xfrm>
          <a:prstGeom prst="rect">
            <a:avLst/>
          </a:prstGeom>
          <a:noFill/>
          <a:ln>
            <a:noFill/>
          </a:ln>
        </p:spPr>
        <p:txBody>
          <a:bodyPr anchorCtr="0" anchor="t" bIns="0" lIns="0" spcFirstLastPara="1" rIns="0" wrap="square" tIns="0">
            <a:noAutofit/>
          </a:bodyPr>
          <a:lstStyle>
            <a:lvl1pPr indent="-228600" lvl="0" marL="457200" algn="l">
              <a:lnSpc>
                <a:spcPct val="90000"/>
              </a:lnSpc>
              <a:spcBef>
                <a:spcPts val="400"/>
              </a:spcBef>
              <a:spcAft>
                <a:spcPts val="0"/>
              </a:spcAft>
              <a:buClr>
                <a:schemeClr val="dk1"/>
              </a:buClr>
              <a:buSzPts val="1800"/>
              <a:buNone/>
              <a:defRPr b="0" i="0" sz="1800">
                <a:solidFill>
                  <a:schemeClr val="dk1"/>
                </a:solidFill>
                <a:latin typeface="Franklin Gothic"/>
                <a:ea typeface="Franklin Gothic"/>
                <a:cs typeface="Franklin Gothic"/>
                <a:sym typeface="Franklin Gothic"/>
              </a:defRPr>
            </a:lvl1pPr>
            <a:lvl2pPr indent="-482600" lvl="1" marL="914400" algn="l">
              <a:lnSpc>
                <a:spcPct val="90000"/>
              </a:lnSpc>
              <a:spcBef>
                <a:spcPts val="500"/>
              </a:spcBef>
              <a:spcAft>
                <a:spcPts val="0"/>
              </a:spcAft>
              <a:buClr>
                <a:schemeClr val="dk1"/>
              </a:buClr>
              <a:buSzPts val="4000"/>
              <a:buChar char="•"/>
              <a:defRPr sz="4000"/>
            </a:lvl2pPr>
            <a:lvl3pPr indent="-482600" lvl="2" marL="1371600" algn="l">
              <a:lnSpc>
                <a:spcPct val="90000"/>
              </a:lnSpc>
              <a:spcBef>
                <a:spcPts val="500"/>
              </a:spcBef>
              <a:spcAft>
                <a:spcPts val="0"/>
              </a:spcAft>
              <a:buClr>
                <a:schemeClr val="dk1"/>
              </a:buClr>
              <a:buSzPts val="4000"/>
              <a:buChar char="•"/>
              <a:defRPr sz="4000"/>
            </a:lvl3pPr>
            <a:lvl4pPr indent="-482600" lvl="3" marL="1828800" algn="l">
              <a:lnSpc>
                <a:spcPct val="90000"/>
              </a:lnSpc>
              <a:spcBef>
                <a:spcPts val="500"/>
              </a:spcBef>
              <a:spcAft>
                <a:spcPts val="0"/>
              </a:spcAft>
              <a:buClr>
                <a:schemeClr val="dk1"/>
              </a:buClr>
              <a:buSzPts val="4000"/>
              <a:buChar char="•"/>
              <a:defRPr sz="4000"/>
            </a:lvl4pPr>
            <a:lvl5pPr indent="-482600" lvl="4" marL="2286000" algn="l">
              <a:lnSpc>
                <a:spcPct val="90000"/>
              </a:lnSpc>
              <a:spcBef>
                <a:spcPts val="500"/>
              </a:spcBef>
              <a:spcAft>
                <a:spcPts val="0"/>
              </a:spcAft>
              <a:buClr>
                <a:schemeClr val="dk1"/>
              </a:buClr>
              <a:buSzPts val="4000"/>
              <a:buChar char="•"/>
              <a:defRPr sz="4000"/>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grpSp>
        <p:nvGrpSpPr>
          <p:cNvPr id="133" name="Google Shape;133;p18"/>
          <p:cNvGrpSpPr/>
          <p:nvPr/>
        </p:nvGrpSpPr>
        <p:grpSpPr>
          <a:xfrm>
            <a:off x="6362721" y="0"/>
            <a:ext cx="5829324" cy="3235617"/>
            <a:chOff x="5612972" y="1"/>
            <a:chExt cx="6615962" cy="3672247"/>
          </a:xfrm>
        </p:grpSpPr>
        <p:sp>
          <p:nvSpPr>
            <p:cNvPr id="134" name="Google Shape;134;p18"/>
            <p:cNvSpPr/>
            <p:nvPr/>
          </p:nvSpPr>
          <p:spPr>
            <a:xfrm>
              <a:off x="5612972" y="1"/>
              <a:ext cx="4408999" cy="3672247"/>
            </a:xfrm>
            <a:custGeom>
              <a:rect b="b" l="l" r="r" t="t"/>
              <a:pathLst>
                <a:path extrusionOk="0" h="2980" w="3578">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35" name="Google Shape;135;p18"/>
            <p:cNvSpPr/>
            <p:nvPr/>
          </p:nvSpPr>
          <p:spPr>
            <a:xfrm>
              <a:off x="6341233" y="1463970"/>
              <a:ext cx="2208196" cy="2208277"/>
            </a:xfrm>
            <a:custGeom>
              <a:rect b="b" l="l" r="r" t="t"/>
              <a:pathLst>
                <a:path extrusionOk="0" h="1792" w="1792">
                  <a:moveTo>
                    <a:pt x="597" y="0"/>
                  </a:moveTo>
                  <a:lnTo>
                    <a:pt x="0" y="598"/>
                  </a:lnTo>
                  <a:lnTo>
                    <a:pt x="1195" y="1792"/>
                  </a:lnTo>
                  <a:lnTo>
                    <a:pt x="1792" y="1195"/>
                  </a:lnTo>
                  <a:lnTo>
                    <a:pt x="597" y="0"/>
                  </a:lnTo>
                  <a:close/>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36" name="Google Shape;136;p18"/>
            <p:cNvSpPr/>
            <p:nvPr/>
          </p:nvSpPr>
          <p:spPr>
            <a:xfrm>
              <a:off x="8555590" y="1"/>
              <a:ext cx="1457755" cy="729520"/>
            </a:xfrm>
            <a:custGeom>
              <a:rect b="b" l="l" r="r" t="t"/>
              <a:pathLst>
                <a:path extrusionOk="0" h="592" w="1183">
                  <a:moveTo>
                    <a:pt x="1183" y="0"/>
                  </a:moveTo>
                  <a:lnTo>
                    <a:pt x="0" y="0"/>
                  </a:lnTo>
                  <a:lnTo>
                    <a:pt x="591" y="591"/>
                  </a:lnTo>
                  <a:lnTo>
                    <a:pt x="1183" y="0"/>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37" name="Google Shape;137;p18"/>
            <p:cNvSpPr/>
            <p:nvPr/>
          </p:nvSpPr>
          <p:spPr>
            <a:xfrm>
              <a:off x="7076887" y="728289"/>
              <a:ext cx="2208196" cy="2208277"/>
            </a:xfrm>
            <a:custGeom>
              <a:rect b="b" l="l" r="r" t="t"/>
              <a:pathLst>
                <a:path extrusionOk="0" h="1792" w="1792">
                  <a:moveTo>
                    <a:pt x="598" y="0"/>
                  </a:moveTo>
                  <a:lnTo>
                    <a:pt x="0" y="597"/>
                  </a:lnTo>
                  <a:lnTo>
                    <a:pt x="1195" y="1792"/>
                  </a:lnTo>
                  <a:lnTo>
                    <a:pt x="1792" y="1195"/>
                  </a:lnTo>
                  <a:lnTo>
                    <a:pt x="598"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sp>
          <p:nvSpPr>
            <p:cNvPr id="138" name="Google Shape;138;p18"/>
            <p:cNvSpPr/>
            <p:nvPr/>
          </p:nvSpPr>
          <p:spPr>
            <a:xfrm>
              <a:off x="9285083" y="728289"/>
              <a:ext cx="2943851" cy="2943959"/>
            </a:xfrm>
            <a:custGeom>
              <a:rect b="b" l="l" r="r" t="t"/>
              <a:pathLst>
                <a:path extrusionOk="0" h="2389" w="2389">
                  <a:moveTo>
                    <a:pt x="2389" y="1195"/>
                  </a:moveTo>
                  <a:lnTo>
                    <a:pt x="1194" y="0"/>
                  </a:lnTo>
                  <a:lnTo>
                    <a:pt x="0" y="1195"/>
                  </a:lnTo>
                  <a:lnTo>
                    <a:pt x="1194" y="2389"/>
                  </a:lnTo>
                  <a:lnTo>
                    <a:pt x="2389" y="1195"/>
                  </a:lnTo>
                </a:path>
              </a:pathLst>
            </a:custGeom>
            <a:solidFill>
              <a:schemeClr val="accent6"/>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Libre Franklin"/>
                <a:ea typeface="Libre Franklin"/>
                <a:cs typeface="Libre Franklin"/>
                <a:sym typeface="Libre Franklin"/>
              </a:endParaRPr>
            </a:p>
          </p:txBody>
        </p:sp>
      </p:grpSp>
      <p:sp>
        <p:nvSpPr>
          <p:cNvPr id="139" name="Google Shape;139;p18"/>
          <p:cNvSpPr/>
          <p:nvPr>
            <p:ph idx="14" type="pic"/>
          </p:nvPr>
        </p:nvSpPr>
        <p:spPr>
          <a:xfrm>
            <a:off x="6362292" y="2572883"/>
            <a:ext cx="2118300" cy="2037300"/>
          </a:xfrm>
          <a:prstGeom prst="rect">
            <a:avLst/>
          </a:prstGeom>
          <a:noFill/>
          <a:ln>
            <a:noFill/>
          </a:ln>
        </p:spPr>
      </p:sp>
      <p:sp>
        <p:nvSpPr>
          <p:cNvPr id="140" name="Google Shape;140;p18"/>
          <p:cNvSpPr/>
          <p:nvPr>
            <p:ph idx="15" type="pic"/>
          </p:nvPr>
        </p:nvSpPr>
        <p:spPr>
          <a:xfrm>
            <a:off x="9112023" y="2572883"/>
            <a:ext cx="2118300" cy="2037300"/>
          </a:xfrm>
          <a:prstGeom prst="rect">
            <a:avLst/>
          </a:prstGeom>
          <a:noFill/>
          <a:ln>
            <a:noFill/>
          </a:ln>
        </p:spPr>
      </p:sp>
      <p:sp>
        <p:nvSpPr>
          <p:cNvPr id="141" name="Google Shape;141;p18"/>
          <p:cNvSpPr txBox="1"/>
          <p:nvPr>
            <p:ph idx="10" type="dt"/>
          </p:nvPr>
        </p:nvSpPr>
        <p:spPr>
          <a:xfrm>
            <a:off x="2992120" y="6332220"/>
            <a:ext cx="13131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2" name="Google Shape;142;p18"/>
          <p:cNvSpPr txBox="1"/>
          <p:nvPr>
            <p:ph idx="11" type="ftr"/>
          </p:nvPr>
        </p:nvSpPr>
        <p:spPr>
          <a:xfrm>
            <a:off x="1494790" y="6332220"/>
            <a:ext cx="1497300" cy="2478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3" name="Google Shape;143;p18"/>
          <p:cNvSpPr txBox="1"/>
          <p:nvPr>
            <p:ph idx="12" type="sldNum"/>
          </p:nvPr>
        </p:nvSpPr>
        <p:spPr>
          <a:xfrm>
            <a:off x="971550" y="6332220"/>
            <a:ext cx="523200" cy="247800"/>
          </a:xfrm>
          <a:prstGeom prst="rect">
            <a:avLst/>
          </a:prstGeom>
          <a:noFill/>
          <a:ln>
            <a:noFill/>
          </a:ln>
        </p:spPr>
        <p:txBody>
          <a:bodyPr anchorCtr="0" anchor="t" bIns="0" lIns="0" spcFirstLastPara="1" rIns="0" wrap="square" tIns="0">
            <a:noAutofit/>
          </a:bodyPr>
          <a:lstStyle>
            <a:lvl1pPr indent="0" lvl="0"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1pPr>
            <a:lvl2pPr indent="0" lvl="1"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2pPr>
            <a:lvl3pPr indent="0" lvl="2"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3pPr>
            <a:lvl4pPr indent="0" lvl="3"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4pPr>
            <a:lvl5pPr indent="0" lvl="4"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5pPr>
            <a:lvl6pPr indent="0" lvl="5"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6pPr>
            <a:lvl7pPr indent="0" lvl="6"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7pPr>
            <a:lvl8pPr indent="0" lvl="7"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8pPr>
            <a:lvl9pPr indent="0" lvl="8" marL="0" marR="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600">
          <p15:clr>
            <a:srgbClr val="FBAE40"/>
          </p15:clr>
        </p15:guide>
        <p15:guide id="2" pos="7080">
          <p15:clr>
            <a:srgbClr val="FBAE40"/>
          </p15:clr>
        </p15:guide>
        <p15:guide id="3" pos="2304">
          <p15:clr>
            <a:srgbClr val="FBAE40"/>
          </p15:clr>
        </p15:guide>
        <p15:guide id="4" pos="4008">
          <p15:clr>
            <a:srgbClr val="FBAE40"/>
          </p15:clr>
        </p15:guide>
        <p15:guide id="5" pos="1944">
          <p15:clr>
            <a:srgbClr val="FBAE40"/>
          </p15:clr>
        </p15:guide>
        <p15:guide id="6" pos="3648">
          <p15:clr>
            <a:srgbClr val="FBAE40"/>
          </p15:clr>
        </p15:guide>
        <p15:guide id="7" orient="horz" pos="1392">
          <p15:clr>
            <a:srgbClr val="FBAE40"/>
          </p15:clr>
        </p15:guide>
        <p15:guide id="8" orient="horz" pos="552">
          <p15:clr>
            <a:srgbClr val="FBAE40"/>
          </p15:clr>
        </p15:guide>
        <p15:guide id="9" orient="horz" pos="1224">
          <p15:clr>
            <a:srgbClr val="FBAE40"/>
          </p15:clr>
        </p15:guide>
        <p15:guide id="10" pos="5352">
          <p15:clr>
            <a:srgbClr val="FBAE40"/>
          </p15:clr>
        </p15:guide>
        <p15:guide id="11" pos="5736">
          <p15:clr>
            <a:srgbClr val="FBAE40"/>
          </p15:clr>
        </p15:guide>
        <p15:guide id="12" orient="horz" pos="2904">
          <p15:clr>
            <a:srgbClr val="FBAE40"/>
          </p15:clr>
        </p15:guide>
        <p15:guide id="13" orient="horz" pos="1608">
          <p15:clr>
            <a:srgbClr val="FBAE40"/>
          </p15:clr>
        </p15:guide>
      </p15:sldGuideLst>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9"/>
          <p:cNvSpPr txBox="1"/>
          <p:nvPr>
            <p:ph idx="1" type="body"/>
          </p:nvPr>
        </p:nvSpPr>
        <p:spPr>
          <a:xfrm>
            <a:off x="971550" y="1825625"/>
            <a:ext cx="10382400" cy="4351200"/>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Libre Franklin"/>
                <a:ea typeface="Libre Franklin"/>
                <a:cs typeface="Libre Franklin"/>
                <a:sym typeface="Libre Franklin"/>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Libre Franklin"/>
                <a:ea typeface="Libre Franklin"/>
                <a:cs typeface="Libre Franklin"/>
                <a:sym typeface="Libre Franklin"/>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Libre Franklin"/>
                <a:ea typeface="Libre Franklin"/>
                <a:cs typeface="Libre Franklin"/>
                <a:sym typeface="Libre Franklin"/>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ibre Franklin"/>
                <a:ea typeface="Libre Franklin"/>
                <a:cs typeface="Libre Franklin"/>
                <a:sym typeface="Libre Franklin"/>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Libre Franklin"/>
                <a:ea typeface="Libre Franklin"/>
                <a:cs typeface="Libre Franklin"/>
                <a:sym typeface="Libre Franklin"/>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Libre Franklin"/>
                <a:ea typeface="Libre Franklin"/>
                <a:cs typeface="Libre Franklin"/>
                <a:sym typeface="Libre Franklin"/>
              </a:defRPr>
            </a:lvl9pPr>
          </a:lstStyle>
          <a:p/>
        </p:txBody>
      </p:sp>
      <p:sp>
        <p:nvSpPr>
          <p:cNvPr id="11" name="Google Shape;11;p9"/>
          <p:cNvSpPr txBox="1"/>
          <p:nvPr>
            <p:ph type="title"/>
          </p:nvPr>
        </p:nvSpPr>
        <p:spPr>
          <a:xfrm>
            <a:off x="952500" y="365125"/>
            <a:ext cx="10401300" cy="13257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Franklin Gothic"/>
              <a:buNone/>
              <a:defRPr b="1" i="0" sz="4400" u="none" cap="none" strike="noStrike">
                <a:solidFill>
                  <a:schemeClr val="dk1"/>
                </a:solidFill>
                <a:latin typeface="Franklin Gothic"/>
                <a:ea typeface="Franklin Gothic"/>
                <a:cs typeface="Franklin Gothic"/>
                <a:sym typeface="Franklin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2"/>
                </a:solidFill>
                <a:latin typeface="Arial"/>
                <a:ea typeface="Arial"/>
                <a:cs typeface="Arial"/>
                <a:sym typeface="Arial"/>
              </a:defRPr>
            </a:lvl9pPr>
          </a:lstStyle>
          <a:p/>
        </p:txBody>
      </p:sp>
      <p:sp>
        <p:nvSpPr>
          <p:cNvPr id="12" name="Google Shape;12;p9"/>
          <p:cNvSpPr txBox="1"/>
          <p:nvPr>
            <p:ph idx="10" type="dt"/>
          </p:nvPr>
        </p:nvSpPr>
        <p:spPr>
          <a:xfrm>
            <a:off x="2992120" y="6332220"/>
            <a:ext cx="1313100" cy="2478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Libre Franklin"/>
                <a:ea typeface="Libre Franklin"/>
                <a:cs typeface="Libre Franklin"/>
                <a:sym typeface="Libre Franklin"/>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9pPr>
          </a:lstStyle>
          <a:p/>
        </p:txBody>
      </p:sp>
      <p:sp>
        <p:nvSpPr>
          <p:cNvPr id="13" name="Google Shape;13;p9"/>
          <p:cNvSpPr txBox="1"/>
          <p:nvPr>
            <p:ph idx="11" type="ftr"/>
          </p:nvPr>
        </p:nvSpPr>
        <p:spPr>
          <a:xfrm>
            <a:off x="1494790" y="6332220"/>
            <a:ext cx="1497300" cy="2478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100" u="none" cap="none" strike="noStrike">
                <a:solidFill>
                  <a:schemeClr val="dk1"/>
                </a:solidFill>
                <a:latin typeface="Franklin Gothic"/>
                <a:ea typeface="Franklin Gothic"/>
                <a:cs typeface="Franklin Gothic"/>
                <a:sym typeface="Franklin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Libre Franklin"/>
                <a:ea typeface="Libre Franklin"/>
                <a:cs typeface="Libre Franklin"/>
                <a:sym typeface="Libre Franklin"/>
              </a:defRPr>
            </a:lvl9pPr>
          </a:lstStyle>
          <a:p/>
        </p:txBody>
      </p:sp>
      <p:sp>
        <p:nvSpPr>
          <p:cNvPr id="14" name="Google Shape;14;p9"/>
          <p:cNvSpPr txBox="1"/>
          <p:nvPr>
            <p:ph idx="12" type="sldNum"/>
          </p:nvPr>
        </p:nvSpPr>
        <p:spPr>
          <a:xfrm>
            <a:off x="971550" y="6332220"/>
            <a:ext cx="523200" cy="247800"/>
          </a:xfrm>
          <a:prstGeom prst="rect">
            <a:avLst/>
          </a:prstGeom>
          <a:noFill/>
          <a:ln>
            <a:noFill/>
          </a:ln>
        </p:spPr>
        <p:txBody>
          <a:bodyPr anchorCtr="0" anchor="t" bIns="0" lIns="0" spcFirstLastPara="1" rIns="0" wrap="square" tIns="0">
            <a:noAutofit/>
          </a:bodyPr>
          <a:lstStyle>
            <a:lvl1pPr indent="0" lvl="0" marL="0" marR="0" rtl="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1pPr>
            <a:lvl2pPr indent="0" lvl="1" marL="0" marR="0" rtl="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2pPr>
            <a:lvl3pPr indent="0" lvl="2" marL="0" marR="0" rtl="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3pPr>
            <a:lvl4pPr indent="0" lvl="3" marL="0" marR="0" rtl="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4pPr>
            <a:lvl5pPr indent="0" lvl="4" marL="0" marR="0" rtl="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5pPr>
            <a:lvl6pPr indent="0" lvl="5" marL="0" marR="0" rtl="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6pPr>
            <a:lvl7pPr indent="0" lvl="6" marL="0" marR="0" rtl="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7pPr>
            <a:lvl8pPr indent="0" lvl="7" marL="0" marR="0" rtl="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8pPr>
            <a:lvl9pPr indent="0" lvl="8" marL="0" marR="0" rtl="0" algn="l">
              <a:lnSpc>
                <a:spcPct val="100000"/>
              </a:lnSpc>
              <a:spcBef>
                <a:spcPts val="0"/>
              </a:spcBef>
              <a:spcAft>
                <a:spcPts val="0"/>
              </a:spcAft>
              <a:buClr>
                <a:srgbClr val="000000"/>
              </a:buClr>
              <a:buSzPts val="1100"/>
              <a:buFont typeface="Arial"/>
              <a:buNone/>
              <a:defRPr b="0" i="0" sz="1100" u="none" cap="none" strike="noStrike">
                <a:solidFill>
                  <a:schemeClr val="dk1"/>
                </a:solidFill>
                <a:latin typeface="Libre Franklin"/>
                <a:ea typeface="Libre Franklin"/>
                <a:cs typeface="Libre Franklin"/>
                <a:sym typeface="Libre Franklin"/>
              </a:defRPr>
            </a:lvl9pPr>
          </a:lstStyle>
          <a:p>
            <a:pPr indent="0" lvl="0" marL="0" rtl="0" algn="l">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3.png"/><Relationship Id="rId5" Type="http://schemas.openxmlformats.org/officeDocument/2006/relationships/image" Target="../media/image4.png"/><Relationship Id="rId6" Type="http://schemas.openxmlformats.org/officeDocument/2006/relationships/hyperlink" Target="https://drive.google.com/file/d/1jCDarqossgmHzJ9pG2GggliwUuajGyet/view?usp=sharing" TargetMode="External"/><Relationship Id="rId7" Type="http://schemas.openxmlformats.org/officeDocument/2006/relationships/image" Target="../media/image11.jpg"/><Relationship Id="rId8"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7.png"/><Relationship Id="rId9" Type="http://schemas.openxmlformats.org/officeDocument/2006/relationships/image" Target="../media/image12.png"/><Relationship Id="rId5" Type="http://schemas.openxmlformats.org/officeDocument/2006/relationships/image" Target="../media/image6.png"/><Relationship Id="rId6" Type="http://schemas.openxmlformats.org/officeDocument/2006/relationships/image" Target="../media/image9.png"/><Relationship Id="rId7" Type="http://schemas.openxmlformats.org/officeDocument/2006/relationships/image" Target="../media/image10.jpg"/><Relationship Id="rId8"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1"/>
          <p:cNvSpPr/>
          <p:nvPr/>
        </p:nvSpPr>
        <p:spPr>
          <a:xfrm>
            <a:off x="240450" y="243300"/>
            <a:ext cx="11711100" cy="63714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ibre Franklin"/>
              <a:ea typeface="Libre Franklin"/>
              <a:cs typeface="Libre Franklin"/>
              <a:sym typeface="Libre Franklin"/>
            </a:endParaRPr>
          </a:p>
        </p:txBody>
      </p:sp>
      <p:grpSp>
        <p:nvGrpSpPr>
          <p:cNvPr id="214" name="Google Shape;214;p1"/>
          <p:cNvGrpSpPr/>
          <p:nvPr/>
        </p:nvGrpSpPr>
        <p:grpSpPr>
          <a:xfrm>
            <a:off x="3054075" y="930900"/>
            <a:ext cx="1463100" cy="1463400"/>
            <a:chOff x="831575" y="832375"/>
            <a:chExt cx="1463100" cy="1463400"/>
          </a:xfrm>
        </p:grpSpPr>
        <p:sp>
          <p:nvSpPr>
            <p:cNvPr id="215" name="Google Shape;215;p1"/>
            <p:cNvSpPr/>
            <p:nvPr/>
          </p:nvSpPr>
          <p:spPr>
            <a:xfrm>
              <a:off x="831575" y="832375"/>
              <a:ext cx="1463100" cy="1463400"/>
            </a:xfrm>
            <a:prstGeom prst="ellipse">
              <a:avLst/>
            </a:prstGeom>
            <a:solidFill>
              <a:schemeClr val="l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ibre Franklin"/>
                <a:ea typeface="Libre Franklin"/>
                <a:cs typeface="Libre Franklin"/>
                <a:sym typeface="Libre Franklin"/>
              </a:endParaRPr>
            </a:p>
          </p:txBody>
        </p:sp>
        <p:pic>
          <p:nvPicPr>
            <p:cNvPr id="216" name="Google Shape;216;p1"/>
            <p:cNvPicPr preferRelativeResize="0"/>
            <p:nvPr/>
          </p:nvPicPr>
          <p:blipFill rotWithShape="1">
            <a:blip r:embed="rId3">
              <a:alphaModFix/>
            </a:blip>
            <a:srcRect b="0" l="10573" r="10580" t="0"/>
            <a:stretch/>
          </p:blipFill>
          <p:spPr>
            <a:xfrm>
              <a:off x="1019051" y="875399"/>
              <a:ext cx="1088160" cy="1377350"/>
            </a:xfrm>
            <a:prstGeom prst="rect">
              <a:avLst/>
            </a:prstGeom>
            <a:noFill/>
            <a:ln>
              <a:noFill/>
            </a:ln>
          </p:spPr>
        </p:pic>
      </p:grpSp>
      <p:sp>
        <p:nvSpPr>
          <p:cNvPr id="217" name="Google Shape;217;p1"/>
          <p:cNvSpPr txBox="1"/>
          <p:nvPr>
            <p:ph idx="12" type="sldNum"/>
          </p:nvPr>
        </p:nvSpPr>
        <p:spPr>
          <a:xfrm>
            <a:off x="971550" y="6332220"/>
            <a:ext cx="523200" cy="247800"/>
          </a:xfrm>
          <a:prstGeom prst="rect">
            <a:avLst/>
          </a:prstGeom>
        </p:spPr>
        <p:txBody>
          <a:bodyPr anchorCtr="0" anchor="t" bIns="0" lIns="0" spcFirstLastPara="1" rIns="0" wrap="square" tIns="0">
            <a:noAutofit/>
          </a:bodyPr>
          <a:lstStyle/>
          <a:p>
            <a:pPr indent="0" lvl="0" marL="0" rtl="0" algn="l">
              <a:spcBef>
                <a:spcPts val="0"/>
              </a:spcBef>
              <a:spcAft>
                <a:spcPts val="0"/>
              </a:spcAft>
              <a:buNone/>
            </a:pPr>
            <a:fld id="{00000000-1234-1234-1234-123412341234}" type="slidenum">
              <a:rPr lang="en-US"/>
              <a:t>‹#›</a:t>
            </a:fld>
            <a:endParaRPr/>
          </a:p>
        </p:txBody>
      </p:sp>
      <p:sp>
        <p:nvSpPr>
          <p:cNvPr id="218" name="Google Shape;218;p1"/>
          <p:cNvSpPr txBox="1"/>
          <p:nvPr/>
        </p:nvSpPr>
        <p:spPr>
          <a:xfrm>
            <a:off x="2082900" y="2965125"/>
            <a:ext cx="8026200" cy="13392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US" sz="3000">
                <a:solidFill>
                  <a:schemeClr val="dk1"/>
                </a:solidFill>
                <a:latin typeface="Times New Roman"/>
                <a:ea typeface="Times New Roman"/>
                <a:cs typeface="Times New Roman"/>
                <a:sym typeface="Times New Roman"/>
              </a:rPr>
              <a:t>Centralized Monitoring System For Street Light Fault Detection and Location Tracking</a:t>
            </a:r>
            <a:endParaRPr sz="3000"/>
          </a:p>
        </p:txBody>
      </p:sp>
      <p:sp>
        <p:nvSpPr>
          <p:cNvPr id="219" name="Google Shape;219;p1"/>
          <p:cNvSpPr txBox="1"/>
          <p:nvPr/>
        </p:nvSpPr>
        <p:spPr>
          <a:xfrm>
            <a:off x="4585725" y="1307700"/>
            <a:ext cx="4552200" cy="70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5000">
                <a:latin typeface="Times New Roman"/>
                <a:ea typeface="Times New Roman"/>
                <a:cs typeface="Times New Roman"/>
                <a:sym typeface="Times New Roman"/>
              </a:rPr>
              <a:t>LAMPIONE</a:t>
            </a:r>
            <a:endParaRPr sz="5000">
              <a:latin typeface="Times New Roman"/>
              <a:ea typeface="Times New Roman"/>
              <a:cs typeface="Times New Roman"/>
              <a:sym typeface="Times New Roman"/>
            </a:endParaRPr>
          </a:p>
        </p:txBody>
      </p:sp>
      <p:sp>
        <p:nvSpPr>
          <p:cNvPr id="220" name="Google Shape;220;p1"/>
          <p:cNvSpPr txBox="1"/>
          <p:nvPr/>
        </p:nvSpPr>
        <p:spPr>
          <a:xfrm>
            <a:off x="4966775" y="1927050"/>
            <a:ext cx="2712000" cy="33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Times New Roman"/>
                <a:ea typeface="Times New Roman"/>
                <a:cs typeface="Times New Roman"/>
                <a:sym typeface="Times New Roman"/>
              </a:rPr>
              <a:t>For Brighter Future</a:t>
            </a:r>
            <a:endParaRPr>
              <a:latin typeface="Times New Roman"/>
              <a:ea typeface="Times New Roman"/>
              <a:cs typeface="Times New Roman"/>
              <a:sym typeface="Times New Roman"/>
            </a:endParaRPr>
          </a:p>
        </p:txBody>
      </p:sp>
      <p:pic>
        <p:nvPicPr>
          <p:cNvPr id="221" name="Google Shape;221;p1"/>
          <p:cNvPicPr preferRelativeResize="0"/>
          <p:nvPr/>
        </p:nvPicPr>
        <p:blipFill>
          <a:blip r:embed="rId4">
            <a:alphaModFix/>
          </a:blip>
          <a:stretch>
            <a:fillRect/>
          </a:stretch>
        </p:blipFill>
        <p:spPr>
          <a:xfrm flipH="1">
            <a:off x="7321525" y="930900"/>
            <a:ext cx="5715000" cy="5715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7"/>
          <p:cNvSpPr txBox="1"/>
          <p:nvPr>
            <p:ph type="title"/>
          </p:nvPr>
        </p:nvSpPr>
        <p:spPr>
          <a:xfrm>
            <a:off x="615598" y="570888"/>
            <a:ext cx="6617400" cy="610800"/>
          </a:xfrm>
          <a:prstGeom prst="rect">
            <a:avLst/>
          </a:prstGeom>
          <a:noFill/>
          <a:ln>
            <a:noFill/>
          </a:ln>
        </p:spPr>
        <p:txBody>
          <a:bodyPr anchorCtr="0" anchor="b" bIns="0" lIns="0" spcFirstLastPara="1" rIns="0" wrap="square" tIns="0">
            <a:normAutofit/>
          </a:bodyPr>
          <a:lstStyle/>
          <a:p>
            <a:pPr indent="0" lvl="0" marL="0" rtl="0" algn="l">
              <a:lnSpc>
                <a:spcPct val="90000"/>
              </a:lnSpc>
              <a:spcBef>
                <a:spcPts val="0"/>
              </a:spcBef>
              <a:spcAft>
                <a:spcPts val="0"/>
              </a:spcAft>
              <a:buClr>
                <a:schemeClr val="dk1"/>
              </a:buClr>
              <a:buSzPts val="4400"/>
              <a:buFont typeface="Franklin Gothic"/>
              <a:buNone/>
            </a:pPr>
            <a:r>
              <a:rPr lang="en-US">
                <a:latin typeface="Times New Roman"/>
                <a:ea typeface="Times New Roman"/>
                <a:cs typeface="Times New Roman"/>
                <a:sym typeface="Times New Roman"/>
              </a:rPr>
              <a:t>Team Member Details </a:t>
            </a:r>
            <a:endParaRPr>
              <a:latin typeface="Times New Roman"/>
              <a:ea typeface="Times New Roman"/>
              <a:cs typeface="Times New Roman"/>
              <a:sym typeface="Times New Roman"/>
            </a:endParaRPr>
          </a:p>
        </p:txBody>
      </p:sp>
      <p:sp>
        <p:nvSpPr>
          <p:cNvPr id="227" name="Google Shape;227;p7"/>
          <p:cNvSpPr txBox="1"/>
          <p:nvPr>
            <p:ph idx="1" type="body"/>
          </p:nvPr>
        </p:nvSpPr>
        <p:spPr>
          <a:xfrm>
            <a:off x="615600" y="1512850"/>
            <a:ext cx="8490300" cy="4222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5D7C3F"/>
              </a:buClr>
              <a:buSzPts val="1200"/>
              <a:buNone/>
            </a:pPr>
            <a:r>
              <a:rPr b="1" lang="en-US" sz="1400">
                <a:solidFill>
                  <a:srgbClr val="5D7C3F"/>
                </a:solidFill>
                <a:latin typeface="Times New Roman"/>
                <a:ea typeface="Times New Roman"/>
                <a:cs typeface="Times New Roman"/>
                <a:sym typeface="Times New Roman"/>
              </a:rPr>
              <a:t>Team Leader Name: </a:t>
            </a:r>
            <a:r>
              <a:rPr b="1" lang="en-US" sz="1400">
                <a:solidFill>
                  <a:srgbClr val="5D7C3F"/>
                </a:solidFill>
                <a:latin typeface="Times New Roman"/>
                <a:ea typeface="Times New Roman"/>
                <a:cs typeface="Times New Roman"/>
                <a:sym typeface="Times New Roman"/>
              </a:rPr>
              <a:t>M BARATH KUMAR</a:t>
            </a:r>
            <a:r>
              <a:rPr b="1" lang="en-US" sz="1400">
                <a:solidFill>
                  <a:srgbClr val="5D7C3F"/>
                </a:solidFill>
                <a:latin typeface="Times New Roman"/>
                <a:ea typeface="Times New Roman"/>
                <a:cs typeface="Times New Roman"/>
                <a:sym typeface="Times New Roman"/>
              </a:rPr>
              <a:t> </a:t>
            </a:r>
            <a:endParaRPr b="1" sz="1800">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1200"/>
              <a:buNone/>
            </a:pPr>
            <a:r>
              <a:rPr b="1" lang="en-US" sz="1400">
                <a:latin typeface="Times New Roman"/>
                <a:ea typeface="Times New Roman"/>
                <a:cs typeface="Times New Roman"/>
                <a:sym typeface="Times New Roman"/>
              </a:rPr>
              <a:t>Branch : BE		     Stream : EEE		Year : III</a:t>
            </a:r>
            <a:endParaRPr b="1" sz="1800">
              <a:latin typeface="Times New Roman"/>
              <a:ea typeface="Times New Roman"/>
              <a:cs typeface="Times New Roman"/>
              <a:sym typeface="Times New Roman"/>
            </a:endParaRPr>
          </a:p>
          <a:p>
            <a:pPr indent="0" lvl="0" marL="0" rtl="0" algn="l">
              <a:lnSpc>
                <a:spcPct val="90000"/>
              </a:lnSpc>
              <a:spcBef>
                <a:spcPts val="1000"/>
              </a:spcBef>
              <a:spcAft>
                <a:spcPts val="0"/>
              </a:spcAft>
              <a:buClr>
                <a:srgbClr val="5D7C3F"/>
              </a:buClr>
              <a:buSzPts val="1200"/>
              <a:buNone/>
            </a:pPr>
            <a:r>
              <a:rPr b="1" lang="en-US" sz="1400">
                <a:solidFill>
                  <a:srgbClr val="5D7C3F"/>
                </a:solidFill>
                <a:latin typeface="Times New Roman"/>
                <a:ea typeface="Times New Roman"/>
                <a:cs typeface="Times New Roman"/>
                <a:sym typeface="Times New Roman"/>
              </a:rPr>
              <a:t>Team Member 1 Name:  KARTHIK S L</a:t>
            </a:r>
            <a:endParaRPr b="1" sz="1800">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1200"/>
              <a:buNone/>
            </a:pPr>
            <a:r>
              <a:rPr b="1" lang="en-US" sz="1400">
                <a:latin typeface="Times New Roman"/>
                <a:ea typeface="Times New Roman"/>
                <a:cs typeface="Times New Roman"/>
                <a:sym typeface="Times New Roman"/>
              </a:rPr>
              <a:t>Branch : BE		     Stream : EEE		Year : III</a:t>
            </a:r>
            <a:endParaRPr b="1" sz="1800">
              <a:latin typeface="Times New Roman"/>
              <a:ea typeface="Times New Roman"/>
              <a:cs typeface="Times New Roman"/>
              <a:sym typeface="Times New Roman"/>
            </a:endParaRPr>
          </a:p>
          <a:p>
            <a:pPr indent="0" lvl="0" marL="0" rtl="0" algn="l">
              <a:lnSpc>
                <a:spcPct val="90000"/>
              </a:lnSpc>
              <a:spcBef>
                <a:spcPts val="1000"/>
              </a:spcBef>
              <a:spcAft>
                <a:spcPts val="0"/>
              </a:spcAft>
              <a:buClr>
                <a:srgbClr val="5D7C3F"/>
              </a:buClr>
              <a:buSzPts val="1200"/>
              <a:buNone/>
            </a:pPr>
            <a:r>
              <a:rPr b="1" lang="en-US" sz="1400">
                <a:solidFill>
                  <a:srgbClr val="5D7C3F"/>
                </a:solidFill>
                <a:latin typeface="Times New Roman"/>
                <a:ea typeface="Times New Roman"/>
                <a:cs typeface="Times New Roman"/>
                <a:sym typeface="Times New Roman"/>
              </a:rPr>
              <a:t>Team Member 2 Name: </a:t>
            </a:r>
            <a:r>
              <a:rPr b="1" lang="en-US" sz="1400">
                <a:solidFill>
                  <a:srgbClr val="5D7C3F"/>
                </a:solidFill>
                <a:latin typeface="Times New Roman"/>
                <a:ea typeface="Times New Roman"/>
                <a:cs typeface="Times New Roman"/>
                <a:sym typeface="Times New Roman"/>
              </a:rPr>
              <a:t>RAMPAVITHRAN RP</a:t>
            </a:r>
            <a:endParaRPr b="1" sz="1800">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1200"/>
              <a:buNone/>
            </a:pPr>
            <a:r>
              <a:rPr b="1" lang="en-US" sz="1400">
                <a:latin typeface="Times New Roman"/>
                <a:ea typeface="Times New Roman"/>
                <a:cs typeface="Times New Roman"/>
                <a:sym typeface="Times New Roman"/>
              </a:rPr>
              <a:t>Branch : </a:t>
            </a:r>
            <a:r>
              <a:rPr b="1" lang="en-US" sz="1400">
                <a:latin typeface="Times New Roman"/>
                <a:ea typeface="Times New Roman"/>
                <a:cs typeface="Times New Roman"/>
                <a:sym typeface="Times New Roman"/>
              </a:rPr>
              <a:t>B.Tech</a:t>
            </a:r>
            <a:r>
              <a:rPr b="1" lang="en-US" sz="1400">
                <a:latin typeface="Times New Roman"/>
                <a:ea typeface="Times New Roman"/>
                <a:cs typeface="Times New Roman"/>
                <a:sym typeface="Times New Roman"/>
              </a:rPr>
              <a:t>	               Stream : IT	          Year : III</a:t>
            </a:r>
            <a:endParaRPr b="1" sz="1800">
              <a:latin typeface="Times New Roman"/>
              <a:ea typeface="Times New Roman"/>
              <a:cs typeface="Times New Roman"/>
              <a:sym typeface="Times New Roman"/>
            </a:endParaRPr>
          </a:p>
          <a:p>
            <a:pPr indent="0" lvl="0" marL="0" rtl="0" algn="l">
              <a:lnSpc>
                <a:spcPct val="90000"/>
              </a:lnSpc>
              <a:spcBef>
                <a:spcPts val="1000"/>
              </a:spcBef>
              <a:spcAft>
                <a:spcPts val="0"/>
              </a:spcAft>
              <a:buClr>
                <a:srgbClr val="5D7C3F"/>
              </a:buClr>
              <a:buSzPts val="1200"/>
              <a:buNone/>
            </a:pPr>
            <a:r>
              <a:rPr b="1" lang="en-US" sz="1400">
                <a:solidFill>
                  <a:srgbClr val="5D7C3F"/>
                </a:solidFill>
                <a:latin typeface="Times New Roman"/>
                <a:ea typeface="Times New Roman"/>
                <a:cs typeface="Times New Roman"/>
                <a:sym typeface="Times New Roman"/>
              </a:rPr>
              <a:t>Team Member 3 Name: NITHISH F R</a:t>
            </a:r>
            <a:endParaRPr b="1" sz="1800">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1200"/>
              <a:buNone/>
            </a:pPr>
            <a:r>
              <a:rPr b="1" lang="en-US" sz="1400">
                <a:latin typeface="Times New Roman"/>
                <a:ea typeface="Times New Roman"/>
                <a:cs typeface="Times New Roman"/>
                <a:sym typeface="Times New Roman"/>
              </a:rPr>
              <a:t>Branch : B.tech	               Stream : IT		Year : III</a:t>
            </a:r>
            <a:endParaRPr b="1" sz="1800">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1200"/>
              <a:buNone/>
            </a:pPr>
            <a:r>
              <a:t/>
            </a:r>
            <a:endParaRPr b="1" sz="1800">
              <a:latin typeface="Times New Roman"/>
              <a:ea typeface="Times New Roman"/>
              <a:cs typeface="Times New Roman"/>
              <a:sym typeface="Times New Roman"/>
            </a:endParaRPr>
          </a:p>
          <a:p>
            <a:pPr indent="0" lvl="0" marL="0" rtl="0" algn="l">
              <a:lnSpc>
                <a:spcPct val="90000"/>
              </a:lnSpc>
              <a:spcBef>
                <a:spcPts val="1000"/>
              </a:spcBef>
              <a:spcAft>
                <a:spcPts val="0"/>
              </a:spcAft>
              <a:buClr>
                <a:srgbClr val="804160"/>
              </a:buClr>
              <a:buSzPts val="1200"/>
              <a:buNone/>
            </a:pPr>
            <a:r>
              <a:rPr b="1" lang="en-US" sz="1400">
                <a:solidFill>
                  <a:srgbClr val="804160"/>
                </a:solidFill>
                <a:latin typeface="Times New Roman"/>
                <a:ea typeface="Times New Roman"/>
                <a:cs typeface="Times New Roman"/>
                <a:sym typeface="Times New Roman"/>
              </a:rPr>
              <a:t>Team Mentor 1 Name: Ms. S. SHEEBA RACHEL </a:t>
            </a:r>
            <a:r>
              <a:rPr b="1" lang="en-US" sz="1400">
                <a:latin typeface="Times New Roman"/>
                <a:ea typeface="Times New Roman"/>
                <a:cs typeface="Times New Roman"/>
                <a:sym typeface="Times New Roman"/>
              </a:rPr>
              <a:t>(Assistant Professor , IT , Sri Sairam Engineering College)</a:t>
            </a:r>
            <a:endParaRPr b="1" sz="1800">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1200"/>
              <a:buNone/>
            </a:pPr>
            <a:r>
              <a:rPr b="1" lang="en-US" sz="1400">
                <a:latin typeface="Times New Roman"/>
                <a:ea typeface="Times New Roman"/>
                <a:cs typeface="Times New Roman"/>
                <a:sym typeface="Times New Roman"/>
              </a:rPr>
              <a:t>Category : Academic           Expertise : AI, Deep Learning     Domain Experience : 13 Years</a:t>
            </a:r>
            <a:endParaRPr b="1" sz="1400">
              <a:latin typeface="Times New Roman"/>
              <a:ea typeface="Times New Roman"/>
              <a:cs typeface="Times New Roman"/>
              <a:sym typeface="Times New Roman"/>
            </a:endParaRPr>
          </a:p>
          <a:p>
            <a:pPr indent="0" lvl="0" marL="0" rtl="0" algn="l">
              <a:lnSpc>
                <a:spcPct val="90000"/>
              </a:lnSpc>
              <a:spcBef>
                <a:spcPts val="1000"/>
              </a:spcBef>
              <a:spcAft>
                <a:spcPts val="0"/>
              </a:spcAft>
              <a:buClr>
                <a:srgbClr val="804160"/>
              </a:buClr>
              <a:buSzPts val="1200"/>
              <a:buFont typeface="Arial"/>
              <a:buNone/>
            </a:pPr>
            <a:r>
              <a:rPr b="1" lang="en-US" sz="1400">
                <a:solidFill>
                  <a:srgbClr val="804160"/>
                </a:solidFill>
                <a:latin typeface="Times New Roman"/>
                <a:ea typeface="Times New Roman"/>
                <a:cs typeface="Times New Roman"/>
                <a:sym typeface="Times New Roman"/>
              </a:rPr>
              <a:t>Team Mentor 2 Name: Mr. J. JOHN PRATAP SINGH </a:t>
            </a:r>
            <a:r>
              <a:rPr b="1" lang="en-US" sz="1400">
                <a:latin typeface="Times New Roman"/>
                <a:ea typeface="Times New Roman"/>
                <a:cs typeface="Times New Roman"/>
                <a:sym typeface="Times New Roman"/>
              </a:rPr>
              <a:t>(Piping Manager, L&amp;T Energy Hydrocarbon)</a:t>
            </a:r>
            <a:endParaRPr b="1" sz="1800">
              <a:latin typeface="Times New Roman"/>
              <a:ea typeface="Times New Roman"/>
              <a:cs typeface="Times New Roman"/>
              <a:sym typeface="Times New Roman"/>
            </a:endParaRPr>
          </a:p>
          <a:p>
            <a:pPr indent="0" lvl="0" marL="0" rtl="0" algn="l">
              <a:lnSpc>
                <a:spcPct val="90000"/>
              </a:lnSpc>
              <a:spcBef>
                <a:spcPts val="1000"/>
              </a:spcBef>
              <a:spcAft>
                <a:spcPts val="0"/>
              </a:spcAft>
              <a:buClr>
                <a:schemeClr val="dk1"/>
              </a:buClr>
              <a:buSzPts val="1200"/>
              <a:buNone/>
            </a:pPr>
            <a:r>
              <a:rPr b="1" lang="en-US" sz="1400">
                <a:latin typeface="Times New Roman"/>
                <a:ea typeface="Times New Roman"/>
                <a:cs typeface="Times New Roman"/>
                <a:sym typeface="Times New Roman"/>
              </a:rPr>
              <a:t>Category : Industry           Expertise : AI, ML    Domain Experience : 18 Years</a:t>
            </a:r>
            <a:endParaRPr b="1" sz="14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g24c6130d9d2_16_2"/>
          <p:cNvSpPr/>
          <p:nvPr/>
        </p:nvSpPr>
        <p:spPr>
          <a:xfrm>
            <a:off x="381000" y="285300"/>
            <a:ext cx="4553100" cy="2594100"/>
          </a:xfrm>
          <a:prstGeom prst="rect">
            <a:avLst/>
          </a:prstGeom>
          <a:solidFill>
            <a:schemeClr val="dk2"/>
          </a:solidFill>
          <a:ln cap="flat" cmpd="sng" w="19050">
            <a:solidFill>
              <a:srgbClr val="4295A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34" name="Google Shape;234;g24c6130d9d2_16_2"/>
          <p:cNvSpPr txBox="1"/>
          <p:nvPr>
            <p:ph idx="12" type="sldNum"/>
          </p:nvPr>
        </p:nvSpPr>
        <p:spPr>
          <a:xfrm>
            <a:off x="971550" y="6332220"/>
            <a:ext cx="523200" cy="247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100"/>
              <a:buNone/>
            </a:pPr>
            <a:fld id="{00000000-1234-1234-1234-123412341234}" type="slidenum">
              <a:rPr lang="en-US"/>
              <a:t>‹#›</a:t>
            </a:fld>
            <a:endParaRPr/>
          </a:p>
        </p:txBody>
      </p:sp>
      <p:sp>
        <p:nvSpPr>
          <p:cNvPr id="235" name="Google Shape;235;g24c6130d9d2_16_2"/>
          <p:cNvSpPr txBox="1"/>
          <p:nvPr/>
        </p:nvSpPr>
        <p:spPr>
          <a:xfrm>
            <a:off x="381000" y="784150"/>
            <a:ext cx="4553100" cy="1928400"/>
          </a:xfrm>
          <a:prstGeom prst="rect">
            <a:avLst/>
          </a:prstGeom>
          <a:noFill/>
          <a:ln>
            <a:noFill/>
          </a:ln>
        </p:spPr>
        <p:txBody>
          <a:bodyPr anchorCtr="0" anchor="t" bIns="91425" lIns="91425" spcFirstLastPara="1" rIns="91425" wrap="square" tIns="91425">
            <a:noAutofit/>
          </a:bodyPr>
          <a:lstStyle/>
          <a:p>
            <a:pPr indent="-311150" lvl="0" marL="457200" marR="0" rtl="0" algn="just">
              <a:lnSpc>
                <a:spcPct val="115000"/>
              </a:lnSpc>
              <a:spcBef>
                <a:spcPts val="1200"/>
              </a:spcBef>
              <a:spcAft>
                <a:spcPts val="0"/>
              </a:spcAft>
              <a:buClr>
                <a:schemeClr val="dk1"/>
              </a:buClr>
              <a:buSzPts val="1300"/>
              <a:buFont typeface="Times New Roman"/>
              <a:buChar char="●"/>
            </a:pPr>
            <a:r>
              <a:rPr b="0" i="0" lang="en-US" sz="1300" u="none" cap="none" strike="noStrike">
                <a:solidFill>
                  <a:schemeClr val="dk1"/>
                </a:solidFill>
                <a:latin typeface="Times New Roman"/>
                <a:ea typeface="Times New Roman"/>
                <a:cs typeface="Times New Roman"/>
                <a:sym typeface="Times New Roman"/>
              </a:rPr>
              <a:t>Increasing street light faults due to higher numbers.</a:t>
            </a:r>
            <a:endParaRPr b="0" i="0" sz="1300" u="none" cap="none" strike="noStrike">
              <a:solidFill>
                <a:schemeClr val="dk1"/>
              </a:solidFill>
              <a:latin typeface="Times New Roman"/>
              <a:ea typeface="Times New Roman"/>
              <a:cs typeface="Times New Roman"/>
              <a:sym typeface="Times New Roman"/>
            </a:endParaRPr>
          </a:p>
          <a:p>
            <a:pPr indent="-311150" lvl="0" marL="457200" marR="0" rtl="0" algn="just">
              <a:lnSpc>
                <a:spcPct val="115000"/>
              </a:lnSpc>
              <a:spcBef>
                <a:spcPts val="0"/>
              </a:spcBef>
              <a:spcAft>
                <a:spcPts val="0"/>
              </a:spcAft>
              <a:buClr>
                <a:schemeClr val="dk1"/>
              </a:buClr>
              <a:buSzPts val="1300"/>
              <a:buFont typeface="Times New Roman"/>
              <a:buChar char="●"/>
            </a:pPr>
            <a:r>
              <a:rPr b="0" i="0" lang="en-US" sz="1300" u="none" cap="none" strike="noStrike">
                <a:solidFill>
                  <a:schemeClr val="dk1"/>
                </a:solidFill>
                <a:latin typeface="Times New Roman"/>
                <a:ea typeface="Times New Roman"/>
                <a:cs typeface="Times New Roman"/>
                <a:sym typeface="Times New Roman"/>
              </a:rPr>
              <a:t>Developing an automated fault detection system.</a:t>
            </a:r>
            <a:endParaRPr b="0" i="0" sz="1300" u="none" cap="none" strike="noStrike">
              <a:solidFill>
                <a:schemeClr val="dk1"/>
              </a:solidFill>
              <a:latin typeface="Times New Roman"/>
              <a:ea typeface="Times New Roman"/>
              <a:cs typeface="Times New Roman"/>
              <a:sym typeface="Times New Roman"/>
            </a:endParaRPr>
          </a:p>
          <a:p>
            <a:pPr indent="-311150" lvl="0" marL="457200" marR="0" rtl="0" algn="just">
              <a:lnSpc>
                <a:spcPct val="115000"/>
              </a:lnSpc>
              <a:spcBef>
                <a:spcPts val="0"/>
              </a:spcBef>
              <a:spcAft>
                <a:spcPts val="0"/>
              </a:spcAft>
              <a:buClr>
                <a:schemeClr val="dk1"/>
              </a:buClr>
              <a:buSzPts val="1300"/>
              <a:buFont typeface="Times New Roman"/>
              <a:buChar char="●"/>
            </a:pPr>
            <a:r>
              <a:rPr b="0" i="0" lang="en-US" sz="1300" u="none" cap="none" strike="noStrike">
                <a:solidFill>
                  <a:schemeClr val="dk1"/>
                </a:solidFill>
                <a:latin typeface="Times New Roman"/>
                <a:ea typeface="Times New Roman"/>
                <a:cs typeface="Times New Roman"/>
                <a:sym typeface="Times New Roman"/>
              </a:rPr>
              <a:t>Hardware includes sensors (LDR, motion, thermal, voltage, gas) and microcontrollers.</a:t>
            </a:r>
            <a:endParaRPr b="0" i="0" sz="1300" u="none" cap="none" strike="noStrike">
              <a:solidFill>
                <a:schemeClr val="dk1"/>
              </a:solidFill>
              <a:latin typeface="Times New Roman"/>
              <a:ea typeface="Times New Roman"/>
              <a:cs typeface="Times New Roman"/>
              <a:sym typeface="Times New Roman"/>
            </a:endParaRPr>
          </a:p>
          <a:p>
            <a:pPr indent="-311150" lvl="0" marL="457200" marR="0" rtl="0" algn="just">
              <a:lnSpc>
                <a:spcPct val="115000"/>
              </a:lnSpc>
              <a:spcBef>
                <a:spcPts val="0"/>
              </a:spcBef>
              <a:spcAft>
                <a:spcPts val="0"/>
              </a:spcAft>
              <a:buClr>
                <a:schemeClr val="dk1"/>
              </a:buClr>
              <a:buSzPts val="1300"/>
              <a:buFont typeface="Times New Roman"/>
              <a:buChar char="●"/>
            </a:pPr>
            <a:r>
              <a:rPr b="0" i="0" lang="en-US" sz="1300" u="none" cap="none" strike="noStrike">
                <a:solidFill>
                  <a:schemeClr val="dk1"/>
                </a:solidFill>
                <a:latin typeface="Times New Roman"/>
                <a:ea typeface="Times New Roman"/>
                <a:cs typeface="Times New Roman"/>
                <a:sym typeface="Times New Roman"/>
              </a:rPr>
              <a:t>Sensors identify faulty lights and send reports with GPS location.</a:t>
            </a:r>
            <a:endParaRPr b="0" i="0" sz="1300" u="none" cap="none" strike="noStrike">
              <a:solidFill>
                <a:schemeClr val="dk1"/>
              </a:solidFill>
              <a:latin typeface="Times New Roman"/>
              <a:ea typeface="Times New Roman"/>
              <a:cs typeface="Times New Roman"/>
              <a:sym typeface="Times New Roman"/>
            </a:endParaRPr>
          </a:p>
          <a:p>
            <a:pPr indent="-311150" lvl="0" marL="457200" marR="0" rtl="0" algn="just">
              <a:lnSpc>
                <a:spcPct val="115000"/>
              </a:lnSpc>
              <a:spcBef>
                <a:spcPts val="0"/>
              </a:spcBef>
              <a:spcAft>
                <a:spcPts val="0"/>
              </a:spcAft>
              <a:buClr>
                <a:schemeClr val="dk1"/>
              </a:buClr>
              <a:buSzPts val="1300"/>
              <a:buFont typeface="Times New Roman"/>
              <a:buChar char="●"/>
            </a:pPr>
            <a:r>
              <a:rPr b="0" i="0" lang="en-US" sz="1300" u="none" cap="none" strike="noStrike">
                <a:solidFill>
                  <a:schemeClr val="dk1"/>
                </a:solidFill>
                <a:latin typeface="Times New Roman"/>
                <a:ea typeface="Times New Roman"/>
                <a:cs typeface="Times New Roman"/>
                <a:sym typeface="Times New Roman"/>
              </a:rPr>
              <a:t>App detects faulty lights, provides defect details.</a:t>
            </a:r>
            <a:endParaRPr b="0" i="0" sz="1300" u="none" cap="none" strike="noStrike">
              <a:solidFill>
                <a:schemeClr val="dk1"/>
              </a:solidFill>
              <a:latin typeface="Times New Roman"/>
              <a:ea typeface="Times New Roman"/>
              <a:cs typeface="Times New Roman"/>
              <a:sym typeface="Times New Roman"/>
            </a:endParaRPr>
          </a:p>
          <a:p>
            <a:pPr indent="-311150" lvl="0" marL="457200" marR="0" rtl="0" algn="just">
              <a:lnSpc>
                <a:spcPct val="115000"/>
              </a:lnSpc>
              <a:spcBef>
                <a:spcPts val="0"/>
              </a:spcBef>
              <a:spcAft>
                <a:spcPts val="0"/>
              </a:spcAft>
              <a:buClr>
                <a:schemeClr val="dk1"/>
              </a:buClr>
              <a:buSzPts val="1300"/>
              <a:buFont typeface="Times New Roman"/>
              <a:buChar char="●"/>
            </a:pPr>
            <a:r>
              <a:rPr b="0" i="0" lang="en-US" sz="1300" u="none" cap="none" strike="noStrike">
                <a:solidFill>
                  <a:schemeClr val="dk1"/>
                </a:solidFill>
                <a:latin typeface="Times New Roman"/>
                <a:ea typeface="Times New Roman"/>
                <a:cs typeface="Times New Roman"/>
                <a:sym typeface="Times New Roman"/>
              </a:rPr>
              <a:t>Reports sent to EB personnel for quick repairs.</a:t>
            </a:r>
            <a:endParaRPr b="0" i="0" sz="1300" u="none" cap="none" strike="noStrike">
              <a:solidFill>
                <a:schemeClr val="dk1"/>
              </a:solidFill>
              <a:latin typeface="Times New Roman"/>
              <a:ea typeface="Times New Roman"/>
              <a:cs typeface="Times New Roman"/>
              <a:sym typeface="Times New Roman"/>
            </a:endParaRPr>
          </a:p>
        </p:txBody>
      </p:sp>
      <p:sp>
        <p:nvSpPr>
          <p:cNvPr id="236" name="Google Shape;236;g24c6130d9d2_16_2"/>
          <p:cNvSpPr txBox="1"/>
          <p:nvPr>
            <p:ph type="title"/>
          </p:nvPr>
        </p:nvSpPr>
        <p:spPr>
          <a:xfrm>
            <a:off x="617500" y="381000"/>
            <a:ext cx="3541200" cy="346500"/>
          </a:xfrm>
          <a:prstGeom prst="rect">
            <a:avLst/>
          </a:prstGeom>
          <a:noFill/>
          <a:ln>
            <a:noFill/>
          </a:ln>
        </p:spPr>
        <p:txBody>
          <a:bodyPr anchorCtr="0" anchor="b" bIns="0" lIns="0" spcFirstLastPara="1" rIns="0" wrap="square" tIns="0">
            <a:normAutofit/>
          </a:bodyPr>
          <a:lstStyle/>
          <a:p>
            <a:pPr indent="0" lvl="0" marL="0" rtl="0" algn="l">
              <a:lnSpc>
                <a:spcPct val="90000"/>
              </a:lnSpc>
              <a:spcBef>
                <a:spcPts val="0"/>
              </a:spcBef>
              <a:spcAft>
                <a:spcPts val="0"/>
              </a:spcAft>
              <a:buClr>
                <a:schemeClr val="dk1"/>
              </a:buClr>
              <a:buSzPts val="3960"/>
              <a:buFont typeface="Franklin Gothic"/>
              <a:buNone/>
            </a:pPr>
            <a:r>
              <a:rPr lang="en-US" sz="2000">
                <a:solidFill>
                  <a:srgbClr val="4295A2"/>
                </a:solidFill>
                <a:latin typeface="Times New Roman"/>
                <a:ea typeface="Times New Roman"/>
                <a:cs typeface="Times New Roman"/>
                <a:sym typeface="Times New Roman"/>
              </a:rPr>
              <a:t>IDEA APPROACH :</a:t>
            </a:r>
            <a:endParaRPr sz="2000">
              <a:solidFill>
                <a:srgbClr val="4295A2"/>
              </a:solidFill>
              <a:latin typeface="Times New Roman"/>
              <a:ea typeface="Times New Roman"/>
              <a:cs typeface="Times New Roman"/>
              <a:sym typeface="Times New Roman"/>
            </a:endParaRPr>
          </a:p>
        </p:txBody>
      </p:sp>
      <p:pic>
        <p:nvPicPr>
          <p:cNvPr id="237" name="Google Shape;237;g24c6130d9d2_16_2"/>
          <p:cNvPicPr preferRelativeResize="0"/>
          <p:nvPr/>
        </p:nvPicPr>
        <p:blipFill rotWithShape="1">
          <a:blip r:embed="rId3">
            <a:alphaModFix/>
          </a:blip>
          <a:srcRect b="0" l="0" r="0" t="6489"/>
          <a:stretch/>
        </p:blipFill>
        <p:spPr>
          <a:xfrm>
            <a:off x="9017800" y="358300"/>
            <a:ext cx="2734800" cy="1494975"/>
          </a:xfrm>
          <a:prstGeom prst="rect">
            <a:avLst/>
          </a:prstGeom>
          <a:noFill/>
          <a:ln>
            <a:noFill/>
          </a:ln>
        </p:spPr>
      </p:pic>
      <p:sp>
        <p:nvSpPr>
          <p:cNvPr id="238" name="Google Shape;238;g24c6130d9d2_16_2"/>
          <p:cNvSpPr txBox="1"/>
          <p:nvPr/>
        </p:nvSpPr>
        <p:spPr>
          <a:xfrm>
            <a:off x="8271625" y="0"/>
            <a:ext cx="41592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5D7C3F"/>
                </a:solidFill>
                <a:latin typeface="Libre Franklin"/>
                <a:ea typeface="Libre Franklin"/>
                <a:cs typeface="Libre Franklin"/>
                <a:sym typeface="Libre Franklin"/>
              </a:rPr>
              <a:t>HARDWARE CIRCUIT </a:t>
            </a:r>
            <a:endParaRPr b="1" i="0" sz="1400" u="none" cap="none" strike="noStrike">
              <a:solidFill>
                <a:srgbClr val="5D7C3F"/>
              </a:solidFill>
              <a:latin typeface="Libre Franklin"/>
              <a:ea typeface="Libre Franklin"/>
              <a:cs typeface="Libre Franklin"/>
              <a:sym typeface="Libre Franklin"/>
            </a:endParaRPr>
          </a:p>
        </p:txBody>
      </p:sp>
      <p:sp>
        <p:nvSpPr>
          <p:cNvPr id="239" name="Google Shape;239;g24c6130d9d2_16_2"/>
          <p:cNvSpPr/>
          <p:nvPr/>
        </p:nvSpPr>
        <p:spPr>
          <a:xfrm>
            <a:off x="8513375" y="3900400"/>
            <a:ext cx="3459900" cy="2839200"/>
          </a:xfrm>
          <a:prstGeom prst="roundRect">
            <a:avLst>
              <a:gd fmla="val 8443" name="adj"/>
            </a:avLst>
          </a:prstGeom>
          <a:solidFill>
            <a:srgbClr val="4295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40" name="Google Shape;240;g24c6130d9d2_16_2"/>
          <p:cNvSpPr txBox="1"/>
          <p:nvPr/>
        </p:nvSpPr>
        <p:spPr>
          <a:xfrm>
            <a:off x="8163725" y="1875950"/>
            <a:ext cx="41592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5D7C3F"/>
                </a:solidFill>
                <a:latin typeface="Libre Franklin"/>
                <a:ea typeface="Libre Franklin"/>
                <a:cs typeface="Libre Franklin"/>
                <a:sym typeface="Libre Franklin"/>
              </a:rPr>
              <a:t>PROJECT SETUP</a:t>
            </a:r>
            <a:endParaRPr b="1" i="0" sz="1400" u="none" cap="none" strike="noStrike">
              <a:solidFill>
                <a:srgbClr val="5D7C3F"/>
              </a:solidFill>
              <a:latin typeface="Libre Franklin"/>
              <a:ea typeface="Libre Franklin"/>
              <a:cs typeface="Libre Franklin"/>
              <a:sym typeface="Libre Franklin"/>
            </a:endParaRPr>
          </a:p>
        </p:txBody>
      </p:sp>
      <p:pic>
        <p:nvPicPr>
          <p:cNvPr id="241" name="Google Shape;241;g24c6130d9d2_16_2"/>
          <p:cNvPicPr preferRelativeResize="0"/>
          <p:nvPr/>
        </p:nvPicPr>
        <p:blipFill rotWithShape="1">
          <a:blip r:embed="rId4">
            <a:alphaModFix/>
          </a:blip>
          <a:srcRect b="5931" l="0" r="0" t="8722"/>
          <a:stretch/>
        </p:blipFill>
        <p:spPr>
          <a:xfrm>
            <a:off x="8596850" y="2226475"/>
            <a:ext cx="3303950" cy="1590650"/>
          </a:xfrm>
          <a:prstGeom prst="rect">
            <a:avLst/>
          </a:prstGeom>
          <a:noFill/>
          <a:ln>
            <a:noFill/>
          </a:ln>
        </p:spPr>
      </p:pic>
      <p:sp>
        <p:nvSpPr>
          <p:cNvPr id="242" name="Google Shape;242;g24c6130d9d2_16_2"/>
          <p:cNvSpPr txBox="1"/>
          <p:nvPr/>
        </p:nvSpPr>
        <p:spPr>
          <a:xfrm>
            <a:off x="8654125" y="3987250"/>
            <a:ext cx="33942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accent6"/>
                </a:solidFill>
                <a:latin typeface="Cambria"/>
                <a:ea typeface="Cambria"/>
                <a:cs typeface="Cambria"/>
                <a:sym typeface="Cambria"/>
              </a:rPr>
              <a:t>TECH STACK</a:t>
            </a:r>
            <a:endParaRPr b="1" i="0" sz="1500" u="none" cap="none" strike="noStrike">
              <a:solidFill>
                <a:schemeClr val="accent6"/>
              </a:solidFill>
              <a:latin typeface="Cambria"/>
              <a:ea typeface="Cambria"/>
              <a:cs typeface="Cambria"/>
              <a:sym typeface="Cambria"/>
            </a:endParaRPr>
          </a:p>
        </p:txBody>
      </p:sp>
      <p:sp>
        <p:nvSpPr>
          <p:cNvPr id="243" name="Google Shape;243;g24c6130d9d2_16_2"/>
          <p:cNvSpPr txBox="1"/>
          <p:nvPr/>
        </p:nvSpPr>
        <p:spPr>
          <a:xfrm>
            <a:off x="8654125" y="4268850"/>
            <a:ext cx="3000000" cy="2401200"/>
          </a:xfrm>
          <a:prstGeom prst="rect">
            <a:avLst/>
          </a:prstGeom>
          <a:noFill/>
          <a:ln>
            <a:noFill/>
          </a:ln>
        </p:spPr>
        <p:txBody>
          <a:bodyPr anchorCtr="0" anchor="t" bIns="91425" lIns="91425" spcFirstLastPara="1" rIns="91425" wrap="square" tIns="91425">
            <a:spAutoFit/>
          </a:bodyPr>
          <a:lstStyle/>
          <a:p>
            <a:pPr indent="-304800" lvl="0" marL="457200" marR="0" rtl="0" algn="just">
              <a:lnSpc>
                <a:spcPct val="100000"/>
              </a:lnSpc>
              <a:spcBef>
                <a:spcPts val="0"/>
              </a:spcBef>
              <a:spcAft>
                <a:spcPts val="0"/>
              </a:spcAft>
              <a:buClr>
                <a:schemeClr val="dk2"/>
              </a:buClr>
              <a:buSzPts val="1200"/>
              <a:buFont typeface="Times New Roman"/>
              <a:buChar char="●"/>
            </a:pPr>
            <a:r>
              <a:rPr b="1" i="0" lang="en-US" sz="1200" u="none" cap="none" strike="noStrike">
                <a:solidFill>
                  <a:schemeClr val="dk2"/>
                </a:solidFill>
                <a:latin typeface="Times New Roman"/>
                <a:ea typeface="Times New Roman"/>
                <a:cs typeface="Times New Roman"/>
                <a:sym typeface="Times New Roman"/>
              </a:rPr>
              <a:t>HARDWARE</a:t>
            </a:r>
            <a:endParaRPr b="1" i="0" sz="1300" u="none" cap="none" strike="noStrike">
              <a:solidFill>
                <a:schemeClr val="dk2"/>
              </a:solidFill>
              <a:latin typeface="Times New Roman"/>
              <a:ea typeface="Times New Roman"/>
              <a:cs typeface="Times New Roman"/>
              <a:sym typeface="Times New Roman"/>
            </a:endParaRPr>
          </a:p>
          <a:p>
            <a:pPr indent="-304800" lvl="1" marL="914400" marR="0" rtl="0" algn="just">
              <a:lnSpc>
                <a:spcPct val="100000"/>
              </a:lnSpc>
              <a:spcBef>
                <a:spcPts val="0"/>
              </a:spcBef>
              <a:spcAft>
                <a:spcPts val="0"/>
              </a:spcAft>
              <a:buClr>
                <a:schemeClr val="dk2"/>
              </a:buClr>
              <a:buSzPts val="1200"/>
              <a:buFont typeface="Times New Roman"/>
              <a:buChar char="○"/>
            </a:pPr>
            <a:r>
              <a:rPr b="0" i="0" lang="en-US" sz="1200" u="none" cap="none" strike="noStrike">
                <a:solidFill>
                  <a:schemeClr val="dk2"/>
                </a:solidFill>
                <a:latin typeface="Times New Roman"/>
                <a:ea typeface="Times New Roman"/>
                <a:cs typeface="Times New Roman"/>
                <a:sym typeface="Times New Roman"/>
              </a:rPr>
              <a:t>Thermal Sensor</a:t>
            </a:r>
            <a:endParaRPr b="0" i="0" sz="1200" u="none" cap="none" strike="noStrike">
              <a:solidFill>
                <a:schemeClr val="dk2"/>
              </a:solidFill>
              <a:latin typeface="Times New Roman"/>
              <a:ea typeface="Times New Roman"/>
              <a:cs typeface="Times New Roman"/>
              <a:sym typeface="Times New Roman"/>
            </a:endParaRPr>
          </a:p>
          <a:p>
            <a:pPr indent="-304800" lvl="1" marL="914400" marR="0" rtl="0" algn="just">
              <a:lnSpc>
                <a:spcPct val="100000"/>
              </a:lnSpc>
              <a:spcBef>
                <a:spcPts val="0"/>
              </a:spcBef>
              <a:spcAft>
                <a:spcPts val="0"/>
              </a:spcAft>
              <a:buClr>
                <a:schemeClr val="dk2"/>
              </a:buClr>
              <a:buSzPts val="1200"/>
              <a:buFont typeface="Times New Roman"/>
              <a:buChar char="○"/>
            </a:pPr>
            <a:r>
              <a:rPr b="0" i="0" lang="en-US" sz="1200" u="none" cap="none" strike="noStrike">
                <a:solidFill>
                  <a:schemeClr val="dk2"/>
                </a:solidFill>
                <a:latin typeface="Times New Roman"/>
                <a:ea typeface="Times New Roman"/>
                <a:cs typeface="Times New Roman"/>
                <a:sym typeface="Times New Roman"/>
              </a:rPr>
              <a:t>LDR</a:t>
            </a:r>
            <a:endParaRPr b="0" i="0" sz="1200" u="none" cap="none" strike="noStrike">
              <a:solidFill>
                <a:schemeClr val="dk2"/>
              </a:solidFill>
              <a:latin typeface="Times New Roman"/>
              <a:ea typeface="Times New Roman"/>
              <a:cs typeface="Times New Roman"/>
              <a:sym typeface="Times New Roman"/>
            </a:endParaRPr>
          </a:p>
          <a:p>
            <a:pPr indent="-304800" lvl="1" marL="914400" marR="0" rtl="0" algn="just">
              <a:lnSpc>
                <a:spcPct val="100000"/>
              </a:lnSpc>
              <a:spcBef>
                <a:spcPts val="0"/>
              </a:spcBef>
              <a:spcAft>
                <a:spcPts val="0"/>
              </a:spcAft>
              <a:buClr>
                <a:schemeClr val="dk2"/>
              </a:buClr>
              <a:buSzPts val="1200"/>
              <a:buFont typeface="Times New Roman"/>
              <a:buChar char="○"/>
            </a:pPr>
            <a:r>
              <a:rPr b="0" i="0" lang="en-US" sz="1200" u="none" cap="none" strike="noStrike">
                <a:solidFill>
                  <a:schemeClr val="dk2"/>
                </a:solidFill>
                <a:latin typeface="Times New Roman"/>
                <a:ea typeface="Times New Roman"/>
                <a:cs typeface="Times New Roman"/>
                <a:sym typeface="Times New Roman"/>
              </a:rPr>
              <a:t>Current Sensor</a:t>
            </a:r>
            <a:endParaRPr b="0" i="0" sz="1200" u="none" cap="none" strike="noStrike">
              <a:solidFill>
                <a:schemeClr val="dk2"/>
              </a:solidFill>
              <a:latin typeface="Times New Roman"/>
              <a:ea typeface="Times New Roman"/>
              <a:cs typeface="Times New Roman"/>
              <a:sym typeface="Times New Roman"/>
            </a:endParaRPr>
          </a:p>
          <a:p>
            <a:pPr indent="-304800" lvl="1" marL="914400" marR="0" rtl="0" algn="just">
              <a:lnSpc>
                <a:spcPct val="100000"/>
              </a:lnSpc>
              <a:spcBef>
                <a:spcPts val="0"/>
              </a:spcBef>
              <a:spcAft>
                <a:spcPts val="0"/>
              </a:spcAft>
              <a:buClr>
                <a:schemeClr val="dk2"/>
              </a:buClr>
              <a:buSzPts val="1200"/>
              <a:buFont typeface="Times New Roman"/>
              <a:buChar char="○"/>
            </a:pPr>
            <a:r>
              <a:rPr b="0" i="0" lang="en-US" sz="1200" u="none" cap="none" strike="noStrike">
                <a:solidFill>
                  <a:schemeClr val="dk2"/>
                </a:solidFill>
                <a:latin typeface="Times New Roman"/>
                <a:ea typeface="Times New Roman"/>
                <a:cs typeface="Times New Roman"/>
                <a:sym typeface="Times New Roman"/>
              </a:rPr>
              <a:t>Earth Leakage Relay</a:t>
            </a:r>
            <a:endParaRPr b="0" i="0" sz="1200" u="none" cap="none" strike="noStrike">
              <a:solidFill>
                <a:schemeClr val="dk2"/>
              </a:solidFill>
              <a:latin typeface="Times New Roman"/>
              <a:ea typeface="Times New Roman"/>
              <a:cs typeface="Times New Roman"/>
              <a:sym typeface="Times New Roman"/>
            </a:endParaRPr>
          </a:p>
          <a:p>
            <a:pPr indent="-304800" lvl="1" marL="914400" marR="0" rtl="0" algn="just">
              <a:lnSpc>
                <a:spcPct val="100000"/>
              </a:lnSpc>
              <a:spcBef>
                <a:spcPts val="0"/>
              </a:spcBef>
              <a:spcAft>
                <a:spcPts val="0"/>
              </a:spcAft>
              <a:buClr>
                <a:schemeClr val="dk2"/>
              </a:buClr>
              <a:buSzPts val="1200"/>
              <a:buFont typeface="Times New Roman"/>
              <a:buChar char="○"/>
            </a:pPr>
            <a:r>
              <a:rPr b="0" i="0" lang="en-US" sz="1200" u="none" cap="none" strike="noStrike">
                <a:solidFill>
                  <a:schemeClr val="dk2"/>
                </a:solidFill>
                <a:latin typeface="Times New Roman"/>
                <a:ea typeface="Times New Roman"/>
                <a:cs typeface="Times New Roman"/>
                <a:sym typeface="Times New Roman"/>
              </a:rPr>
              <a:t>Flame Sensor</a:t>
            </a:r>
            <a:endParaRPr b="0" i="0" sz="1200" u="none" cap="none" strike="noStrike">
              <a:solidFill>
                <a:schemeClr val="dk2"/>
              </a:solidFill>
              <a:latin typeface="Times New Roman"/>
              <a:ea typeface="Times New Roman"/>
              <a:cs typeface="Times New Roman"/>
              <a:sym typeface="Times New Roman"/>
            </a:endParaRPr>
          </a:p>
          <a:p>
            <a:pPr indent="-304800" lvl="1" marL="914400" marR="0" rtl="0" algn="just">
              <a:lnSpc>
                <a:spcPct val="100000"/>
              </a:lnSpc>
              <a:spcBef>
                <a:spcPts val="0"/>
              </a:spcBef>
              <a:spcAft>
                <a:spcPts val="0"/>
              </a:spcAft>
              <a:buClr>
                <a:schemeClr val="dk2"/>
              </a:buClr>
              <a:buSzPts val="1200"/>
              <a:buFont typeface="Times New Roman"/>
              <a:buChar char="○"/>
            </a:pPr>
            <a:r>
              <a:rPr b="0" i="0" lang="en-US" sz="1200" u="none" cap="none" strike="noStrike">
                <a:solidFill>
                  <a:schemeClr val="dk2"/>
                </a:solidFill>
                <a:latin typeface="Times New Roman"/>
                <a:ea typeface="Times New Roman"/>
                <a:cs typeface="Times New Roman"/>
                <a:sym typeface="Times New Roman"/>
              </a:rPr>
              <a:t>GPS Module</a:t>
            </a:r>
            <a:endParaRPr b="0" i="0" sz="1200" u="none" cap="none" strike="noStrike">
              <a:solidFill>
                <a:schemeClr val="dk2"/>
              </a:solidFill>
              <a:latin typeface="Times New Roman"/>
              <a:ea typeface="Times New Roman"/>
              <a:cs typeface="Times New Roman"/>
              <a:sym typeface="Times New Roman"/>
            </a:endParaRPr>
          </a:p>
          <a:p>
            <a:pPr indent="0" lvl="0" marL="914400" marR="0" rtl="0" algn="just">
              <a:lnSpc>
                <a:spcPct val="100000"/>
              </a:lnSpc>
              <a:spcBef>
                <a:spcPts val="0"/>
              </a:spcBef>
              <a:spcAft>
                <a:spcPts val="0"/>
              </a:spcAft>
              <a:buClr>
                <a:srgbClr val="000000"/>
              </a:buClr>
              <a:buSzPts val="1200"/>
              <a:buFont typeface="Arial"/>
              <a:buNone/>
            </a:pPr>
            <a:r>
              <a:t/>
            </a:r>
            <a:endParaRPr b="0" i="0" sz="1200" u="none" cap="none" strike="noStrike">
              <a:solidFill>
                <a:schemeClr val="dk2"/>
              </a:solidFill>
              <a:latin typeface="Times New Roman"/>
              <a:ea typeface="Times New Roman"/>
              <a:cs typeface="Times New Roman"/>
              <a:sym typeface="Times New Roman"/>
            </a:endParaRPr>
          </a:p>
          <a:p>
            <a:pPr indent="-304800" lvl="0" marL="457200" marR="0" rtl="0" algn="just">
              <a:lnSpc>
                <a:spcPct val="100000"/>
              </a:lnSpc>
              <a:spcBef>
                <a:spcPts val="0"/>
              </a:spcBef>
              <a:spcAft>
                <a:spcPts val="0"/>
              </a:spcAft>
              <a:buClr>
                <a:schemeClr val="dk2"/>
              </a:buClr>
              <a:buSzPts val="1200"/>
              <a:buFont typeface="Times New Roman"/>
              <a:buChar char="●"/>
            </a:pPr>
            <a:r>
              <a:rPr b="1" i="0" lang="en-US" sz="1200" u="none" cap="none" strike="noStrike">
                <a:solidFill>
                  <a:schemeClr val="dk2"/>
                </a:solidFill>
                <a:latin typeface="Times New Roman"/>
                <a:ea typeface="Times New Roman"/>
                <a:cs typeface="Times New Roman"/>
                <a:sym typeface="Times New Roman"/>
              </a:rPr>
              <a:t>SOFTWARE </a:t>
            </a:r>
            <a:endParaRPr b="0" i="0" sz="1200" u="none" cap="none" strike="noStrike">
              <a:solidFill>
                <a:schemeClr val="dk2"/>
              </a:solidFill>
              <a:latin typeface="Times New Roman"/>
              <a:ea typeface="Times New Roman"/>
              <a:cs typeface="Times New Roman"/>
              <a:sym typeface="Times New Roman"/>
            </a:endParaRPr>
          </a:p>
          <a:p>
            <a:pPr indent="-304800" lvl="1" marL="914400" marR="0" rtl="0" algn="just">
              <a:lnSpc>
                <a:spcPct val="100000"/>
              </a:lnSpc>
              <a:spcBef>
                <a:spcPts val="0"/>
              </a:spcBef>
              <a:spcAft>
                <a:spcPts val="0"/>
              </a:spcAft>
              <a:buClr>
                <a:schemeClr val="dk2"/>
              </a:buClr>
              <a:buSzPts val="1200"/>
              <a:buFont typeface="Times New Roman"/>
              <a:buChar char="○"/>
            </a:pPr>
            <a:r>
              <a:rPr b="0" i="0" lang="en-US" sz="1200" u="none" cap="none" strike="noStrike">
                <a:solidFill>
                  <a:schemeClr val="dk2"/>
                </a:solidFill>
                <a:latin typeface="Times New Roman"/>
                <a:ea typeface="Times New Roman"/>
                <a:cs typeface="Times New Roman"/>
                <a:sym typeface="Times New Roman"/>
              </a:rPr>
              <a:t>Firebase</a:t>
            </a:r>
            <a:endParaRPr b="0" i="0" sz="1200" u="none" cap="none" strike="noStrike">
              <a:solidFill>
                <a:schemeClr val="dk2"/>
              </a:solidFill>
              <a:latin typeface="Times New Roman"/>
              <a:ea typeface="Times New Roman"/>
              <a:cs typeface="Times New Roman"/>
              <a:sym typeface="Times New Roman"/>
            </a:endParaRPr>
          </a:p>
          <a:p>
            <a:pPr indent="-304800" lvl="1" marL="914400" marR="0" rtl="0" algn="just">
              <a:lnSpc>
                <a:spcPct val="100000"/>
              </a:lnSpc>
              <a:spcBef>
                <a:spcPts val="0"/>
              </a:spcBef>
              <a:spcAft>
                <a:spcPts val="0"/>
              </a:spcAft>
              <a:buClr>
                <a:schemeClr val="dk2"/>
              </a:buClr>
              <a:buSzPts val="1200"/>
              <a:buFont typeface="Times New Roman"/>
              <a:buChar char="○"/>
            </a:pPr>
            <a:r>
              <a:rPr b="0" i="0" lang="en-US" sz="1200" u="none" cap="none" strike="noStrike">
                <a:solidFill>
                  <a:schemeClr val="dk2"/>
                </a:solidFill>
                <a:latin typeface="Times New Roman"/>
                <a:ea typeface="Times New Roman"/>
                <a:cs typeface="Times New Roman"/>
                <a:sym typeface="Times New Roman"/>
              </a:rPr>
              <a:t>Visual Studio</a:t>
            </a:r>
            <a:endParaRPr b="0" i="0" sz="1200" u="none" cap="none" strike="noStrike">
              <a:solidFill>
                <a:schemeClr val="dk2"/>
              </a:solidFill>
              <a:latin typeface="Times New Roman"/>
              <a:ea typeface="Times New Roman"/>
              <a:cs typeface="Times New Roman"/>
              <a:sym typeface="Times New Roman"/>
            </a:endParaRPr>
          </a:p>
          <a:p>
            <a:pPr indent="-304800" lvl="1" marL="914400" marR="0" rtl="0" algn="just">
              <a:lnSpc>
                <a:spcPct val="100000"/>
              </a:lnSpc>
              <a:spcBef>
                <a:spcPts val="0"/>
              </a:spcBef>
              <a:spcAft>
                <a:spcPts val="0"/>
              </a:spcAft>
              <a:buClr>
                <a:schemeClr val="dk2"/>
              </a:buClr>
              <a:buSzPts val="1200"/>
              <a:buFont typeface="Times New Roman"/>
              <a:buChar char="○"/>
            </a:pPr>
            <a:r>
              <a:rPr b="0" i="0" lang="en-US" sz="1200" u="none" cap="none" strike="noStrike">
                <a:solidFill>
                  <a:schemeClr val="dk2"/>
                </a:solidFill>
                <a:latin typeface="Times New Roman"/>
                <a:ea typeface="Times New Roman"/>
                <a:cs typeface="Times New Roman"/>
                <a:sym typeface="Times New Roman"/>
              </a:rPr>
              <a:t>Arduino Cloud</a:t>
            </a:r>
            <a:endParaRPr b="0" i="0" sz="1200" u="none" cap="none" strike="noStrike">
              <a:solidFill>
                <a:schemeClr val="dk2"/>
              </a:solidFill>
              <a:latin typeface="Times New Roman"/>
              <a:ea typeface="Times New Roman"/>
              <a:cs typeface="Times New Roman"/>
              <a:sym typeface="Times New Roman"/>
            </a:endParaRPr>
          </a:p>
        </p:txBody>
      </p:sp>
      <p:pic>
        <p:nvPicPr>
          <p:cNvPr id="244" name="Google Shape;244;g24c6130d9d2_16_2"/>
          <p:cNvPicPr preferRelativeResize="0"/>
          <p:nvPr/>
        </p:nvPicPr>
        <p:blipFill rotWithShape="1">
          <a:blip r:embed="rId5">
            <a:alphaModFix/>
          </a:blip>
          <a:srcRect b="0" l="0" r="0" t="0"/>
          <a:stretch/>
        </p:blipFill>
        <p:spPr>
          <a:xfrm>
            <a:off x="617500" y="4268856"/>
            <a:ext cx="7496429" cy="2401200"/>
          </a:xfrm>
          <a:prstGeom prst="rect">
            <a:avLst/>
          </a:prstGeom>
          <a:noFill/>
          <a:ln>
            <a:noFill/>
          </a:ln>
        </p:spPr>
      </p:pic>
      <p:sp>
        <p:nvSpPr>
          <p:cNvPr id="245" name="Google Shape;245;g24c6130d9d2_16_2"/>
          <p:cNvSpPr txBox="1"/>
          <p:nvPr/>
        </p:nvSpPr>
        <p:spPr>
          <a:xfrm>
            <a:off x="3164475" y="3842888"/>
            <a:ext cx="9228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Libre Franklin"/>
                <a:ea typeface="Libre Franklin"/>
                <a:cs typeface="Libre Franklin"/>
                <a:sym typeface="Libre Franklin"/>
              </a:rPr>
              <a:t>WORKFLOW DIAGRAM</a:t>
            </a:r>
            <a:endParaRPr b="1" i="0" sz="1400" u="none" cap="none" strike="noStrike">
              <a:solidFill>
                <a:srgbClr val="000000"/>
              </a:solidFill>
              <a:latin typeface="Libre Franklin"/>
              <a:ea typeface="Libre Franklin"/>
              <a:cs typeface="Libre Franklin"/>
              <a:sym typeface="Libre Franklin"/>
            </a:endParaRPr>
          </a:p>
        </p:txBody>
      </p:sp>
      <p:sp>
        <p:nvSpPr>
          <p:cNvPr id="246" name="Google Shape;246;g24c6130d9d2_16_2"/>
          <p:cNvSpPr/>
          <p:nvPr/>
        </p:nvSpPr>
        <p:spPr>
          <a:xfrm>
            <a:off x="381000" y="3060375"/>
            <a:ext cx="8132400" cy="756600"/>
          </a:xfrm>
          <a:prstGeom prst="roundRect">
            <a:avLst>
              <a:gd fmla="val 16667" name="adj"/>
            </a:avLst>
          </a:prstGeom>
          <a:solidFill>
            <a:srgbClr val="4295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Libre Franklin"/>
              <a:ea typeface="Libre Franklin"/>
              <a:cs typeface="Libre Franklin"/>
              <a:sym typeface="Libre Franklin"/>
            </a:endParaRPr>
          </a:p>
        </p:txBody>
      </p:sp>
      <p:sp>
        <p:nvSpPr>
          <p:cNvPr id="247" name="Google Shape;247;g24c6130d9d2_16_2"/>
          <p:cNvSpPr txBox="1"/>
          <p:nvPr/>
        </p:nvSpPr>
        <p:spPr>
          <a:xfrm>
            <a:off x="500675" y="3168688"/>
            <a:ext cx="80127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chemeClr val="accent2"/>
                </a:solidFill>
                <a:latin typeface="Cambria"/>
                <a:ea typeface="Cambria"/>
                <a:cs typeface="Cambria"/>
                <a:sym typeface="Cambria"/>
              </a:rPr>
              <a:t>PROJECT LINK : </a:t>
            </a:r>
            <a:r>
              <a:rPr b="1" i="0" lang="en-US" sz="1300" u="sng" cap="none" strike="noStrike">
                <a:solidFill>
                  <a:schemeClr val="accent2"/>
                </a:solidFill>
                <a:latin typeface="Cambria"/>
                <a:ea typeface="Cambria"/>
                <a:cs typeface="Cambria"/>
                <a:sym typeface="Cambria"/>
                <a:hlinkClick r:id="rId6">
                  <a:extLst>
                    <a:ext uri="{A12FA001-AC4F-418D-AE19-62706E023703}">
                      <ahyp:hlinkClr val="tx"/>
                    </a:ext>
                  </a:extLst>
                </a:hlinkClick>
              </a:rPr>
              <a:t>https://drive.google.com/file/d/1jCDarqossgmHzJ9pG2GggliwUuajGyet/view?usp=sharing</a:t>
            </a:r>
            <a:endParaRPr b="1" i="0" sz="1300" u="none" cap="none" strike="noStrike">
              <a:solidFill>
                <a:schemeClr val="accent2"/>
              </a:solidFill>
              <a:latin typeface="Cambria"/>
              <a:ea typeface="Cambria"/>
              <a:cs typeface="Cambria"/>
              <a:sym typeface="Cambria"/>
            </a:endParaRPr>
          </a:p>
        </p:txBody>
      </p:sp>
      <p:pic>
        <p:nvPicPr>
          <p:cNvPr id="248" name="Google Shape;248;g24c6130d9d2_16_2"/>
          <p:cNvPicPr preferRelativeResize="0"/>
          <p:nvPr/>
        </p:nvPicPr>
        <p:blipFill rotWithShape="1">
          <a:blip r:embed="rId7">
            <a:alphaModFix/>
          </a:blip>
          <a:srcRect b="0" l="0" r="0" t="0"/>
          <a:stretch/>
        </p:blipFill>
        <p:spPr>
          <a:xfrm>
            <a:off x="6338525" y="414075"/>
            <a:ext cx="2601850" cy="1232100"/>
          </a:xfrm>
          <a:prstGeom prst="rect">
            <a:avLst/>
          </a:prstGeom>
          <a:noFill/>
          <a:ln cap="flat" cmpd="sng" w="19050">
            <a:solidFill>
              <a:schemeClr val="dk1"/>
            </a:solidFill>
            <a:prstDash val="solid"/>
            <a:round/>
            <a:headEnd len="sm" w="sm" type="none"/>
            <a:tailEnd len="sm" w="sm" type="none"/>
          </a:ln>
        </p:spPr>
      </p:pic>
      <p:pic>
        <p:nvPicPr>
          <p:cNvPr id="249" name="Google Shape;249;g24c6130d9d2_16_2"/>
          <p:cNvPicPr preferRelativeResize="0"/>
          <p:nvPr/>
        </p:nvPicPr>
        <p:blipFill rotWithShape="1">
          <a:blip r:embed="rId8">
            <a:alphaModFix/>
          </a:blip>
          <a:srcRect b="0" l="0" r="0" t="0"/>
          <a:stretch/>
        </p:blipFill>
        <p:spPr>
          <a:xfrm>
            <a:off x="5047125" y="415875"/>
            <a:ext cx="1135543" cy="1232101"/>
          </a:xfrm>
          <a:prstGeom prst="rect">
            <a:avLst/>
          </a:prstGeom>
          <a:noFill/>
          <a:ln cap="flat" cmpd="sng" w="19050">
            <a:solidFill>
              <a:schemeClr val="dk1"/>
            </a:solidFill>
            <a:prstDash val="solid"/>
            <a:round/>
            <a:headEnd len="sm" w="sm" type="none"/>
            <a:tailEnd len="sm" w="sm" type="none"/>
          </a:ln>
        </p:spPr>
      </p:pic>
      <p:sp>
        <p:nvSpPr>
          <p:cNvPr id="250" name="Google Shape;250;g24c6130d9d2_16_2"/>
          <p:cNvSpPr txBox="1"/>
          <p:nvPr/>
        </p:nvSpPr>
        <p:spPr>
          <a:xfrm>
            <a:off x="6338536" y="1641623"/>
            <a:ext cx="27348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chemeClr val="dk1"/>
              </a:buClr>
              <a:buSzPts val="1100"/>
              <a:buFont typeface="Arial"/>
              <a:buNone/>
            </a:pPr>
            <a:r>
              <a:rPr b="1" i="0" lang="en-US" sz="1300" u="none" cap="none" strike="noStrike">
                <a:solidFill>
                  <a:schemeClr val="dk1"/>
                </a:solidFill>
                <a:latin typeface="Times New Roman"/>
                <a:ea typeface="Times New Roman"/>
                <a:cs typeface="Times New Roman"/>
                <a:sym typeface="Times New Roman"/>
              </a:rPr>
              <a:t>TARGET ENVIRONMENT SETUP</a:t>
            </a:r>
            <a:endParaRPr b="1"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51" name="Google Shape;251;g24c6130d9d2_16_2"/>
          <p:cNvSpPr txBox="1"/>
          <p:nvPr/>
        </p:nvSpPr>
        <p:spPr>
          <a:xfrm>
            <a:off x="4862950" y="1653050"/>
            <a:ext cx="1503900" cy="754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chemeClr val="dk1"/>
              </a:buClr>
              <a:buSzPts val="1100"/>
              <a:buFont typeface="Arial"/>
              <a:buNone/>
            </a:pPr>
            <a:r>
              <a:rPr b="1" i="0" lang="en-US" sz="1200" u="none" cap="none" strike="noStrike">
                <a:solidFill>
                  <a:schemeClr val="dk1"/>
                </a:solidFill>
                <a:latin typeface="Times New Roman"/>
                <a:ea typeface="Times New Roman"/>
                <a:cs typeface="Times New Roman"/>
                <a:sym typeface="Times New Roman"/>
              </a:rPr>
              <a:t>INTERNAL </a:t>
            </a:r>
            <a:endParaRPr b="1" i="0" sz="12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chemeClr val="dk1"/>
              </a:buClr>
              <a:buSzPts val="1100"/>
              <a:buFont typeface="Arial"/>
              <a:buNone/>
            </a:pPr>
            <a:r>
              <a:rPr b="1" i="0" lang="en-US" sz="1200" u="none" cap="none" strike="noStrike">
                <a:solidFill>
                  <a:schemeClr val="dk1"/>
                </a:solidFill>
                <a:latin typeface="Times New Roman"/>
                <a:ea typeface="Times New Roman"/>
                <a:cs typeface="Times New Roman"/>
                <a:sym typeface="Times New Roman"/>
              </a:rPr>
              <a:t>WORKING</a:t>
            </a:r>
            <a:endParaRPr b="1" i="0" sz="12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Libre Franklin"/>
              <a:ea typeface="Libre Franklin"/>
              <a:cs typeface="Libre Franklin"/>
              <a:sym typeface="Libre Franklin"/>
            </a:endParaRPr>
          </a:p>
        </p:txBody>
      </p:sp>
      <p:sp>
        <p:nvSpPr>
          <p:cNvPr id="252" name="Google Shape;252;g24c6130d9d2_16_2"/>
          <p:cNvSpPr txBox="1"/>
          <p:nvPr/>
        </p:nvSpPr>
        <p:spPr>
          <a:xfrm>
            <a:off x="5073181" y="1054174"/>
            <a:ext cx="792600" cy="298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1" i="0" lang="en-US" sz="800" u="none" cap="none" strike="noStrike">
                <a:solidFill>
                  <a:srgbClr val="000000"/>
                </a:solidFill>
                <a:latin typeface="Times New Roman"/>
                <a:ea typeface="Times New Roman"/>
                <a:cs typeface="Times New Roman"/>
                <a:sym typeface="Times New Roman"/>
              </a:rPr>
              <a:t>Street Light</a:t>
            </a:r>
            <a:endParaRPr b="1" i="0" sz="800" u="none" cap="none" strike="noStrike">
              <a:solidFill>
                <a:srgbClr val="000000"/>
              </a:solidFill>
              <a:latin typeface="Times New Roman"/>
              <a:ea typeface="Times New Roman"/>
              <a:cs typeface="Times New Roman"/>
              <a:sym typeface="Times New Roman"/>
            </a:endParaRPr>
          </a:p>
        </p:txBody>
      </p:sp>
      <p:sp>
        <p:nvSpPr>
          <p:cNvPr id="253" name="Google Shape;253;g24c6130d9d2_16_2"/>
          <p:cNvSpPr txBox="1"/>
          <p:nvPr/>
        </p:nvSpPr>
        <p:spPr>
          <a:xfrm>
            <a:off x="5553355" y="882888"/>
            <a:ext cx="997800" cy="298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rPr b="1" i="0" lang="en-US" sz="800" u="none" cap="none" strike="noStrike">
                <a:solidFill>
                  <a:srgbClr val="000000"/>
                </a:solidFill>
                <a:latin typeface="Times New Roman"/>
                <a:ea typeface="Times New Roman"/>
                <a:cs typeface="Times New Roman"/>
                <a:sym typeface="Times New Roman"/>
              </a:rPr>
              <a:t>Module</a:t>
            </a:r>
            <a:endParaRPr b="1" i="0" sz="800" u="none" cap="none" strike="noStrike">
              <a:solidFill>
                <a:srgbClr val="000000"/>
              </a:solidFill>
              <a:latin typeface="Times New Roman"/>
              <a:ea typeface="Times New Roman"/>
              <a:cs typeface="Times New Roman"/>
              <a:sym typeface="Times New Roman"/>
            </a:endParaRPr>
          </a:p>
        </p:txBody>
      </p:sp>
      <p:sp>
        <p:nvSpPr>
          <p:cNvPr id="254" name="Google Shape;254;g24c6130d9d2_16_2"/>
          <p:cNvSpPr txBox="1"/>
          <p:nvPr/>
        </p:nvSpPr>
        <p:spPr>
          <a:xfrm>
            <a:off x="6380159" y="1273431"/>
            <a:ext cx="1191600" cy="38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1" i="0" lang="en-US" sz="1300" u="none" cap="none" strike="noStrike">
                <a:solidFill>
                  <a:srgbClr val="000000"/>
                </a:solidFill>
                <a:latin typeface="Times New Roman"/>
                <a:ea typeface="Times New Roman"/>
                <a:cs typeface="Times New Roman"/>
                <a:sym typeface="Times New Roman"/>
              </a:rPr>
              <a:t>Street Light 1</a:t>
            </a:r>
            <a:endParaRPr b="1" i="0" sz="1300" u="none" cap="none" strike="noStrike">
              <a:solidFill>
                <a:srgbClr val="000000"/>
              </a:solidFill>
              <a:latin typeface="Times New Roman"/>
              <a:ea typeface="Times New Roman"/>
              <a:cs typeface="Times New Roman"/>
              <a:sym typeface="Times New Roman"/>
            </a:endParaRPr>
          </a:p>
        </p:txBody>
      </p:sp>
      <p:sp>
        <p:nvSpPr>
          <p:cNvPr id="255" name="Google Shape;255;g24c6130d9d2_16_2"/>
          <p:cNvSpPr txBox="1"/>
          <p:nvPr/>
        </p:nvSpPr>
        <p:spPr>
          <a:xfrm>
            <a:off x="6553097" y="400838"/>
            <a:ext cx="661500" cy="276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US" sz="600" u="none" cap="none" strike="noStrike">
                <a:solidFill>
                  <a:schemeClr val="dk1"/>
                </a:solidFill>
                <a:latin typeface="Times New Roman"/>
                <a:ea typeface="Times New Roman"/>
                <a:cs typeface="Times New Roman"/>
                <a:sym typeface="Times New Roman"/>
              </a:rPr>
              <a:t>Street Light 2</a:t>
            </a:r>
            <a:endParaRPr b="0" i="0" sz="700" u="none" cap="none" strike="noStrike">
              <a:solidFill>
                <a:srgbClr val="000000"/>
              </a:solidFill>
              <a:latin typeface="Libre Franklin"/>
              <a:ea typeface="Libre Franklin"/>
              <a:cs typeface="Libre Franklin"/>
              <a:sym typeface="Libre Franklin"/>
            </a:endParaRPr>
          </a:p>
        </p:txBody>
      </p:sp>
      <p:sp>
        <p:nvSpPr>
          <p:cNvPr id="256" name="Google Shape;256;g24c6130d9d2_16_2"/>
          <p:cNvSpPr/>
          <p:nvPr/>
        </p:nvSpPr>
        <p:spPr>
          <a:xfrm>
            <a:off x="5119325" y="2245000"/>
            <a:ext cx="3276900" cy="675600"/>
          </a:xfrm>
          <a:prstGeom prst="roundRect">
            <a:avLst>
              <a:gd fmla="val 16667" name="adj"/>
            </a:avLst>
          </a:prstGeom>
          <a:solidFill>
            <a:schemeClr val="dk2"/>
          </a:solidFill>
          <a:ln cap="flat" cmpd="sng" w="19050">
            <a:solidFill>
              <a:srgbClr val="7CA6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accent6"/>
              </a:solidFill>
              <a:latin typeface="Libre Franklin"/>
              <a:ea typeface="Libre Franklin"/>
              <a:cs typeface="Libre Franklin"/>
              <a:sym typeface="Libre Franklin"/>
            </a:endParaRPr>
          </a:p>
        </p:txBody>
      </p:sp>
      <p:sp>
        <p:nvSpPr>
          <p:cNvPr id="257" name="Google Shape;257;g24c6130d9d2_16_2"/>
          <p:cNvSpPr txBox="1"/>
          <p:nvPr/>
        </p:nvSpPr>
        <p:spPr>
          <a:xfrm>
            <a:off x="5191150" y="2295650"/>
            <a:ext cx="56061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1" i="1" lang="en-US" sz="1000" u="none" cap="none" strike="noStrike">
                <a:solidFill>
                  <a:srgbClr val="4295A2"/>
                </a:solidFill>
                <a:latin typeface="Cambria"/>
                <a:ea typeface="Cambria"/>
                <a:cs typeface="Cambria"/>
                <a:sym typeface="Cambria"/>
              </a:rPr>
              <a:t>COMPLETION STATUS</a:t>
            </a:r>
            <a:endParaRPr b="1" i="1" sz="1000" u="none" cap="none" strike="noStrike">
              <a:solidFill>
                <a:srgbClr val="4295A2"/>
              </a:solidFill>
              <a:latin typeface="Cambria"/>
              <a:ea typeface="Cambria"/>
              <a:cs typeface="Cambria"/>
              <a:sym typeface="Cambria"/>
            </a:endParaRPr>
          </a:p>
        </p:txBody>
      </p:sp>
      <p:sp>
        <p:nvSpPr>
          <p:cNvPr id="258" name="Google Shape;258;g24c6130d9d2_16_2"/>
          <p:cNvSpPr/>
          <p:nvPr/>
        </p:nvSpPr>
        <p:spPr>
          <a:xfrm>
            <a:off x="5348650" y="2653850"/>
            <a:ext cx="2919000" cy="1947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59" name="Google Shape;259;g24c6130d9d2_16_2"/>
          <p:cNvSpPr/>
          <p:nvPr/>
        </p:nvSpPr>
        <p:spPr>
          <a:xfrm>
            <a:off x="5301750" y="2653850"/>
            <a:ext cx="2650800" cy="194700"/>
          </a:xfrm>
          <a:prstGeom prst="roundRect">
            <a:avLst>
              <a:gd fmla="val 16667" name="adj"/>
            </a:avLst>
          </a:prstGeom>
          <a:solidFill>
            <a:srgbClr val="7CA65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60" name="Google Shape;260;g24c6130d9d2_16_2"/>
          <p:cNvSpPr txBox="1"/>
          <p:nvPr/>
        </p:nvSpPr>
        <p:spPr>
          <a:xfrm>
            <a:off x="5270800" y="2581850"/>
            <a:ext cx="9480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1" lang="en-US" sz="1000" u="none" cap="none" strike="noStrike">
                <a:solidFill>
                  <a:schemeClr val="lt1"/>
                </a:solidFill>
                <a:latin typeface="Libre Franklin"/>
                <a:ea typeface="Libre Franklin"/>
                <a:cs typeface="Libre Franklin"/>
                <a:sym typeface="Libre Franklin"/>
              </a:rPr>
              <a:t>85%</a:t>
            </a:r>
            <a:endParaRPr b="0" i="1" sz="1000" u="none" cap="none" strike="noStrike">
              <a:solidFill>
                <a:schemeClr val="lt1"/>
              </a:solidFill>
              <a:latin typeface="Libre Franklin"/>
              <a:ea typeface="Libre Franklin"/>
              <a:cs typeface="Libre Franklin"/>
              <a:sym typeface="Libre Frankli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g24c6130d9d2_16_77"/>
          <p:cNvSpPr/>
          <p:nvPr/>
        </p:nvSpPr>
        <p:spPr>
          <a:xfrm>
            <a:off x="192900" y="3429000"/>
            <a:ext cx="3100200" cy="3336300"/>
          </a:xfrm>
          <a:prstGeom prst="roundRect">
            <a:avLst>
              <a:gd fmla="val 10975" name="adj"/>
            </a:avLst>
          </a:prstGeom>
          <a:solidFill>
            <a:schemeClr val="dk2"/>
          </a:solidFill>
          <a:ln cap="flat" cmpd="sng" w="19050">
            <a:solidFill>
              <a:srgbClr val="4295A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67" name="Google Shape;267;g24c6130d9d2_16_77"/>
          <p:cNvSpPr/>
          <p:nvPr/>
        </p:nvSpPr>
        <p:spPr>
          <a:xfrm>
            <a:off x="5828550" y="145850"/>
            <a:ext cx="2859600" cy="3168900"/>
          </a:xfrm>
          <a:prstGeom prst="roundRect">
            <a:avLst>
              <a:gd fmla="val 10975" name="adj"/>
            </a:avLst>
          </a:prstGeom>
          <a:noFill/>
          <a:ln cap="flat" cmpd="sng" w="19050">
            <a:solidFill>
              <a:srgbClr val="4295A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68" name="Google Shape;268;g24c6130d9d2_16_77"/>
          <p:cNvSpPr/>
          <p:nvPr/>
        </p:nvSpPr>
        <p:spPr>
          <a:xfrm>
            <a:off x="8910900" y="180900"/>
            <a:ext cx="3156300" cy="6594000"/>
          </a:xfrm>
          <a:prstGeom prst="roundRect">
            <a:avLst>
              <a:gd fmla="val 8443" name="adj"/>
            </a:avLst>
          </a:prstGeom>
          <a:solidFill>
            <a:srgbClr val="4295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69" name="Google Shape;269;g24c6130d9d2_16_77"/>
          <p:cNvSpPr/>
          <p:nvPr/>
        </p:nvSpPr>
        <p:spPr>
          <a:xfrm>
            <a:off x="192900" y="101150"/>
            <a:ext cx="5481600" cy="3258300"/>
          </a:xfrm>
          <a:prstGeom prst="roundRect">
            <a:avLst>
              <a:gd fmla="val 8443" name="adj"/>
            </a:avLst>
          </a:prstGeom>
          <a:solidFill>
            <a:srgbClr val="4295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pic>
        <p:nvPicPr>
          <p:cNvPr id="270" name="Google Shape;270;g24c6130d9d2_16_77"/>
          <p:cNvPicPr preferRelativeResize="0"/>
          <p:nvPr/>
        </p:nvPicPr>
        <p:blipFill rotWithShape="1">
          <a:blip r:embed="rId3">
            <a:alphaModFix/>
          </a:blip>
          <a:srcRect b="0" l="0" r="4168" t="0"/>
          <a:stretch/>
        </p:blipFill>
        <p:spPr>
          <a:xfrm>
            <a:off x="2983358" y="614853"/>
            <a:ext cx="1171179" cy="2619273"/>
          </a:xfrm>
          <a:prstGeom prst="rect">
            <a:avLst/>
          </a:prstGeom>
          <a:noFill/>
          <a:ln>
            <a:noFill/>
          </a:ln>
        </p:spPr>
      </p:pic>
      <p:pic>
        <p:nvPicPr>
          <p:cNvPr id="271" name="Google Shape;271;g24c6130d9d2_16_77"/>
          <p:cNvPicPr preferRelativeResize="0"/>
          <p:nvPr/>
        </p:nvPicPr>
        <p:blipFill rotWithShape="1">
          <a:blip r:embed="rId4">
            <a:alphaModFix/>
          </a:blip>
          <a:srcRect b="9869" l="0" r="8824" t="0"/>
          <a:stretch/>
        </p:blipFill>
        <p:spPr>
          <a:xfrm>
            <a:off x="4255744" y="614851"/>
            <a:ext cx="1222056" cy="2619298"/>
          </a:xfrm>
          <a:prstGeom prst="rect">
            <a:avLst/>
          </a:prstGeom>
          <a:noFill/>
          <a:ln>
            <a:noFill/>
          </a:ln>
        </p:spPr>
      </p:pic>
      <p:pic>
        <p:nvPicPr>
          <p:cNvPr id="272" name="Google Shape;272;g24c6130d9d2_16_77"/>
          <p:cNvPicPr preferRelativeResize="0"/>
          <p:nvPr/>
        </p:nvPicPr>
        <p:blipFill rotWithShape="1">
          <a:blip r:embed="rId5">
            <a:alphaModFix/>
          </a:blip>
          <a:srcRect b="0" l="0" r="0" t="0"/>
          <a:stretch/>
        </p:blipFill>
        <p:spPr>
          <a:xfrm>
            <a:off x="1660086" y="607100"/>
            <a:ext cx="1222055" cy="2634774"/>
          </a:xfrm>
          <a:prstGeom prst="rect">
            <a:avLst/>
          </a:prstGeom>
          <a:noFill/>
          <a:ln>
            <a:noFill/>
          </a:ln>
        </p:spPr>
      </p:pic>
      <p:pic>
        <p:nvPicPr>
          <p:cNvPr id="273" name="Google Shape;273;g24c6130d9d2_16_77"/>
          <p:cNvPicPr preferRelativeResize="0"/>
          <p:nvPr/>
        </p:nvPicPr>
        <p:blipFill rotWithShape="1">
          <a:blip r:embed="rId6">
            <a:alphaModFix/>
          </a:blip>
          <a:srcRect b="0" l="0" r="0" t="0"/>
          <a:stretch/>
        </p:blipFill>
        <p:spPr>
          <a:xfrm>
            <a:off x="336800" y="612146"/>
            <a:ext cx="1222078" cy="2624686"/>
          </a:xfrm>
          <a:prstGeom prst="rect">
            <a:avLst/>
          </a:prstGeom>
          <a:noFill/>
          <a:ln>
            <a:noFill/>
          </a:ln>
        </p:spPr>
      </p:pic>
      <p:sp>
        <p:nvSpPr>
          <p:cNvPr id="274" name="Google Shape;274;g24c6130d9d2_16_77"/>
          <p:cNvSpPr txBox="1"/>
          <p:nvPr/>
        </p:nvSpPr>
        <p:spPr>
          <a:xfrm>
            <a:off x="1660075" y="180900"/>
            <a:ext cx="8012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6"/>
                </a:solidFill>
                <a:latin typeface="Cambria"/>
                <a:ea typeface="Cambria"/>
                <a:cs typeface="Cambria"/>
                <a:sym typeface="Cambria"/>
              </a:rPr>
              <a:t>LAMPIONE APPLICATION </a:t>
            </a:r>
            <a:endParaRPr b="1" i="0" sz="1400" u="none" cap="none" strike="noStrike">
              <a:solidFill>
                <a:schemeClr val="accent6"/>
              </a:solidFill>
              <a:latin typeface="Cambria"/>
              <a:ea typeface="Cambria"/>
              <a:cs typeface="Cambria"/>
              <a:sym typeface="Cambria"/>
            </a:endParaRPr>
          </a:p>
        </p:txBody>
      </p:sp>
      <p:sp>
        <p:nvSpPr>
          <p:cNvPr id="275" name="Google Shape;275;g24c6130d9d2_16_77"/>
          <p:cNvSpPr txBox="1"/>
          <p:nvPr/>
        </p:nvSpPr>
        <p:spPr>
          <a:xfrm>
            <a:off x="8842200" y="825175"/>
            <a:ext cx="3156300" cy="1218900"/>
          </a:xfrm>
          <a:prstGeom prst="rect">
            <a:avLst/>
          </a:prstGeom>
          <a:noFill/>
          <a:ln>
            <a:noFill/>
          </a:ln>
        </p:spPr>
        <p:txBody>
          <a:bodyPr anchorCtr="0" anchor="t" bIns="91425" lIns="91425" spcFirstLastPara="1" rIns="91425" wrap="square" tIns="91425">
            <a:spAutoFit/>
          </a:bodyPr>
          <a:lstStyle/>
          <a:p>
            <a:pPr indent="-304800" lvl="0" marL="457200" marR="0" rtl="0" algn="just">
              <a:lnSpc>
                <a:spcPct val="115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In Non functioning of lights</a:t>
            </a:r>
            <a:endParaRPr b="1" i="0" sz="1200" u="none" cap="none" strike="noStrike">
              <a:solidFill>
                <a:schemeClr val="lt1"/>
              </a:solidFill>
              <a:latin typeface="Times New Roman"/>
              <a:ea typeface="Times New Roman"/>
              <a:cs typeface="Times New Roman"/>
              <a:sym typeface="Times New Roman"/>
            </a:endParaRPr>
          </a:p>
          <a:p>
            <a:pPr indent="-304800" lvl="0" marL="457200" marR="0" rtl="0" algn="just">
              <a:lnSpc>
                <a:spcPct val="115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In Current Leakage</a:t>
            </a:r>
            <a:endParaRPr b="1" i="0" sz="1200" u="none" cap="none" strike="noStrike">
              <a:solidFill>
                <a:schemeClr val="lt1"/>
              </a:solidFill>
              <a:latin typeface="Times New Roman"/>
              <a:ea typeface="Times New Roman"/>
              <a:cs typeface="Times New Roman"/>
              <a:sym typeface="Times New Roman"/>
            </a:endParaRPr>
          </a:p>
          <a:p>
            <a:pPr indent="-304800" lvl="0" marL="457200" marR="0" rtl="0" algn="just">
              <a:lnSpc>
                <a:spcPct val="115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In Cable Breakage</a:t>
            </a:r>
            <a:endParaRPr b="1" i="0" sz="1200" u="none" cap="none" strike="noStrike">
              <a:solidFill>
                <a:schemeClr val="lt1"/>
              </a:solidFill>
              <a:latin typeface="Times New Roman"/>
              <a:ea typeface="Times New Roman"/>
              <a:cs typeface="Times New Roman"/>
              <a:sym typeface="Times New Roman"/>
            </a:endParaRPr>
          </a:p>
          <a:p>
            <a:pPr indent="-304800" lvl="0" marL="457200" marR="0" rtl="0" algn="just">
              <a:lnSpc>
                <a:spcPct val="115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For Street Lights in rural and urban areas </a:t>
            </a:r>
            <a:endParaRPr b="1" i="0" sz="1200" u="none" cap="none" strike="noStrike">
              <a:solidFill>
                <a:schemeClr val="lt1"/>
              </a:solidFill>
              <a:latin typeface="Times New Roman"/>
              <a:ea typeface="Times New Roman"/>
              <a:cs typeface="Times New Roman"/>
              <a:sym typeface="Times New Roman"/>
            </a:endParaRPr>
          </a:p>
        </p:txBody>
      </p:sp>
      <p:sp>
        <p:nvSpPr>
          <p:cNvPr id="276" name="Google Shape;276;g24c6130d9d2_16_77"/>
          <p:cNvSpPr txBox="1"/>
          <p:nvPr/>
        </p:nvSpPr>
        <p:spPr>
          <a:xfrm>
            <a:off x="8972975" y="2423675"/>
            <a:ext cx="2339100" cy="1605900"/>
          </a:xfrm>
          <a:prstGeom prst="rect">
            <a:avLst/>
          </a:prstGeom>
          <a:noFill/>
          <a:ln>
            <a:noFill/>
          </a:ln>
        </p:spPr>
        <p:txBody>
          <a:bodyPr anchorCtr="0" anchor="t" bIns="91425" lIns="91425" spcFirstLastPara="1" rIns="91425" wrap="square" tIns="91425">
            <a:noAutofit/>
          </a:bodyPr>
          <a:lstStyle/>
          <a:p>
            <a:pPr indent="-260350" lvl="0" marL="285750" marR="0" rtl="0" algn="l">
              <a:lnSpc>
                <a:spcPct val="115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Electrical sensors</a:t>
            </a:r>
            <a:endParaRPr b="1" i="0" sz="1200" u="none" cap="none" strike="noStrike">
              <a:solidFill>
                <a:schemeClr val="lt1"/>
              </a:solidFill>
              <a:latin typeface="Times New Roman"/>
              <a:ea typeface="Times New Roman"/>
              <a:cs typeface="Times New Roman"/>
              <a:sym typeface="Times New Roman"/>
            </a:endParaRPr>
          </a:p>
          <a:p>
            <a:pPr indent="-260350" lvl="0" marL="285750" marR="0" rtl="0" algn="l">
              <a:lnSpc>
                <a:spcPct val="115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Power source</a:t>
            </a:r>
            <a:endParaRPr b="1" i="0" sz="1200" u="none" cap="none" strike="noStrike">
              <a:solidFill>
                <a:schemeClr val="lt1"/>
              </a:solidFill>
              <a:latin typeface="Times New Roman"/>
              <a:ea typeface="Times New Roman"/>
              <a:cs typeface="Times New Roman"/>
              <a:sym typeface="Times New Roman"/>
            </a:endParaRPr>
          </a:p>
          <a:p>
            <a:pPr indent="-260350" lvl="0" marL="285750" marR="0" rtl="0" algn="l">
              <a:lnSpc>
                <a:spcPct val="115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Android application</a:t>
            </a:r>
            <a:endParaRPr b="1" i="0" sz="1200" u="none" cap="none" strike="noStrike">
              <a:solidFill>
                <a:schemeClr val="lt1"/>
              </a:solidFill>
              <a:latin typeface="Times New Roman"/>
              <a:ea typeface="Times New Roman"/>
              <a:cs typeface="Times New Roman"/>
              <a:sym typeface="Times New Roman"/>
            </a:endParaRPr>
          </a:p>
          <a:p>
            <a:pPr indent="-260350" lvl="0" marL="285750" marR="0" rtl="0" algn="l">
              <a:lnSpc>
                <a:spcPct val="115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Location detection</a:t>
            </a:r>
            <a:endParaRPr b="1" i="0" sz="1200" u="none" cap="none" strike="noStrike">
              <a:solidFill>
                <a:schemeClr val="lt1"/>
              </a:solidFill>
              <a:latin typeface="Times New Roman"/>
              <a:ea typeface="Times New Roman"/>
              <a:cs typeface="Times New Roman"/>
              <a:sym typeface="Times New Roman"/>
            </a:endParaRPr>
          </a:p>
          <a:p>
            <a:pPr indent="-260350" lvl="0" marL="285750" marR="0" rtl="0" algn="l">
              <a:lnSpc>
                <a:spcPct val="115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Data Management</a:t>
            </a:r>
            <a:endParaRPr b="1" i="0" sz="1200" u="none" cap="none" strike="noStrike">
              <a:solidFill>
                <a:schemeClr val="lt1"/>
              </a:solidFill>
              <a:latin typeface="Times New Roman"/>
              <a:ea typeface="Times New Roman"/>
              <a:cs typeface="Times New Roman"/>
              <a:sym typeface="Times New Roman"/>
            </a:endParaRPr>
          </a:p>
        </p:txBody>
      </p:sp>
      <p:sp>
        <p:nvSpPr>
          <p:cNvPr id="277" name="Google Shape;277;g24c6130d9d2_16_77"/>
          <p:cNvSpPr txBox="1"/>
          <p:nvPr/>
        </p:nvSpPr>
        <p:spPr>
          <a:xfrm>
            <a:off x="8888975" y="4050325"/>
            <a:ext cx="2712600" cy="5817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15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Weak Internet connections </a:t>
            </a:r>
            <a:endParaRPr b="1" i="0" sz="1200" u="none" cap="none" strike="noStrike">
              <a:solidFill>
                <a:schemeClr val="lt1"/>
              </a:solidFill>
              <a:latin typeface="Times New Roman"/>
              <a:ea typeface="Times New Roman"/>
              <a:cs typeface="Times New Roman"/>
              <a:sym typeface="Times New Roman"/>
            </a:endParaRPr>
          </a:p>
          <a:p>
            <a:pPr indent="-304800" lvl="0" marL="457200" marR="0" rtl="0" algn="l">
              <a:lnSpc>
                <a:spcPct val="115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Bugs (Minor)</a:t>
            </a:r>
            <a:endParaRPr b="1" i="0" sz="1200" u="none" cap="none" strike="noStrike">
              <a:solidFill>
                <a:schemeClr val="lt1"/>
              </a:solidFill>
              <a:latin typeface="Times New Roman"/>
              <a:ea typeface="Times New Roman"/>
              <a:cs typeface="Times New Roman"/>
              <a:sym typeface="Times New Roman"/>
            </a:endParaRPr>
          </a:p>
        </p:txBody>
      </p:sp>
      <p:sp>
        <p:nvSpPr>
          <p:cNvPr id="278" name="Google Shape;278;g24c6130d9d2_16_77"/>
          <p:cNvSpPr txBox="1"/>
          <p:nvPr/>
        </p:nvSpPr>
        <p:spPr>
          <a:xfrm>
            <a:off x="8888975" y="5056025"/>
            <a:ext cx="2133600" cy="12570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00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LDR</a:t>
            </a:r>
            <a:endParaRPr b="1" i="0" sz="1200" u="none" cap="none" strike="noStrike">
              <a:solidFill>
                <a:schemeClr val="lt1"/>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Voltage sensor</a:t>
            </a:r>
            <a:endParaRPr b="1" i="0" sz="1200" u="none" cap="none" strike="noStrike">
              <a:solidFill>
                <a:schemeClr val="lt1"/>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Thermal sensor </a:t>
            </a:r>
            <a:endParaRPr b="1" i="0" sz="1200" u="none" cap="none" strike="noStrike">
              <a:solidFill>
                <a:schemeClr val="lt1"/>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current Sensor</a:t>
            </a:r>
            <a:endParaRPr b="1" i="0" sz="1200" u="none" cap="none" strike="noStrike">
              <a:solidFill>
                <a:schemeClr val="lt1"/>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Gas Sensor</a:t>
            </a:r>
            <a:endParaRPr b="1" i="0" sz="1200" u="none" cap="none" strike="noStrike">
              <a:solidFill>
                <a:schemeClr val="lt1"/>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Motion Sensor</a:t>
            </a:r>
            <a:endParaRPr b="1" i="0" sz="1200" u="none" cap="none" strike="noStrike">
              <a:solidFill>
                <a:schemeClr val="lt1"/>
              </a:solidFill>
              <a:latin typeface="Times New Roman"/>
              <a:ea typeface="Times New Roman"/>
              <a:cs typeface="Times New Roman"/>
              <a:sym typeface="Times New Roman"/>
            </a:endParaRPr>
          </a:p>
          <a:p>
            <a:pPr indent="-304800" lvl="0" marL="457200" marR="0" rtl="0" algn="l">
              <a:lnSpc>
                <a:spcPct val="100000"/>
              </a:lnSpc>
              <a:spcBef>
                <a:spcPts val="0"/>
              </a:spcBef>
              <a:spcAft>
                <a:spcPts val="0"/>
              </a:spcAft>
              <a:buClr>
                <a:schemeClr val="lt1"/>
              </a:buClr>
              <a:buSzPts val="1200"/>
              <a:buFont typeface="Times New Roman"/>
              <a:buChar char="●"/>
            </a:pPr>
            <a:r>
              <a:rPr b="1" i="0" lang="en-US" sz="1200" u="none" cap="none" strike="noStrike">
                <a:solidFill>
                  <a:schemeClr val="lt1"/>
                </a:solidFill>
                <a:latin typeface="Times New Roman"/>
                <a:ea typeface="Times New Roman"/>
                <a:cs typeface="Times New Roman"/>
                <a:sym typeface="Times New Roman"/>
              </a:rPr>
              <a:t>GPS Module</a:t>
            </a:r>
            <a:endParaRPr b="1" i="0" sz="1200" u="none" cap="none" strike="noStrike">
              <a:solidFill>
                <a:schemeClr val="lt1"/>
              </a:solidFill>
              <a:latin typeface="Times New Roman"/>
              <a:ea typeface="Times New Roman"/>
              <a:cs typeface="Times New Roman"/>
              <a:sym typeface="Times New Roman"/>
            </a:endParaRPr>
          </a:p>
        </p:txBody>
      </p:sp>
      <p:sp>
        <p:nvSpPr>
          <p:cNvPr id="279" name="Google Shape;279;g24c6130d9d2_16_77"/>
          <p:cNvSpPr/>
          <p:nvPr/>
        </p:nvSpPr>
        <p:spPr>
          <a:xfrm>
            <a:off x="9148800" y="356825"/>
            <a:ext cx="2611800" cy="399000"/>
          </a:xfrm>
          <a:prstGeom prst="roundRect">
            <a:avLst>
              <a:gd fmla="val 16667"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80" name="Google Shape;280;g24c6130d9d2_16_77"/>
          <p:cNvSpPr txBox="1"/>
          <p:nvPr/>
        </p:nvSpPr>
        <p:spPr>
          <a:xfrm>
            <a:off x="9876125" y="365300"/>
            <a:ext cx="12222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lt1"/>
                </a:solidFill>
                <a:latin typeface="Cambria"/>
                <a:ea typeface="Cambria"/>
                <a:cs typeface="Cambria"/>
                <a:sym typeface="Cambria"/>
              </a:rPr>
              <a:t>USE CASE</a:t>
            </a:r>
            <a:endParaRPr b="1" i="0" sz="1500" u="none" cap="none" strike="noStrike">
              <a:solidFill>
                <a:schemeClr val="lt1"/>
              </a:solidFill>
              <a:latin typeface="Cambria"/>
              <a:ea typeface="Cambria"/>
              <a:cs typeface="Cambria"/>
              <a:sym typeface="Cambria"/>
            </a:endParaRPr>
          </a:p>
        </p:txBody>
      </p:sp>
      <p:sp>
        <p:nvSpPr>
          <p:cNvPr id="281" name="Google Shape;281;g24c6130d9d2_16_77"/>
          <p:cNvSpPr/>
          <p:nvPr/>
        </p:nvSpPr>
        <p:spPr>
          <a:xfrm>
            <a:off x="9114450" y="2003925"/>
            <a:ext cx="2611800" cy="399000"/>
          </a:xfrm>
          <a:prstGeom prst="roundRect">
            <a:avLst>
              <a:gd fmla="val 16667"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82" name="Google Shape;282;g24c6130d9d2_16_77"/>
          <p:cNvSpPr txBox="1"/>
          <p:nvPr/>
        </p:nvSpPr>
        <p:spPr>
          <a:xfrm>
            <a:off x="9606725" y="2008163"/>
            <a:ext cx="17610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lt1"/>
                </a:solidFill>
                <a:latin typeface="Cambria"/>
                <a:ea typeface="Cambria"/>
                <a:cs typeface="Cambria"/>
                <a:sym typeface="Cambria"/>
              </a:rPr>
              <a:t>DEPENDENCIES</a:t>
            </a:r>
            <a:endParaRPr b="1" i="0" sz="1500" u="none" cap="none" strike="noStrike">
              <a:solidFill>
                <a:schemeClr val="lt1"/>
              </a:solidFill>
              <a:latin typeface="Cambria"/>
              <a:ea typeface="Cambria"/>
              <a:cs typeface="Cambria"/>
              <a:sym typeface="Cambria"/>
            </a:endParaRPr>
          </a:p>
        </p:txBody>
      </p:sp>
      <p:sp>
        <p:nvSpPr>
          <p:cNvPr id="283" name="Google Shape;283;g24c6130d9d2_16_77"/>
          <p:cNvSpPr/>
          <p:nvPr/>
        </p:nvSpPr>
        <p:spPr>
          <a:xfrm>
            <a:off x="9114450" y="3629700"/>
            <a:ext cx="2611800" cy="399000"/>
          </a:xfrm>
          <a:prstGeom prst="roundRect">
            <a:avLst>
              <a:gd fmla="val 16667"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84" name="Google Shape;284;g24c6130d9d2_16_77"/>
          <p:cNvSpPr txBox="1"/>
          <p:nvPr/>
        </p:nvSpPr>
        <p:spPr>
          <a:xfrm>
            <a:off x="9606725" y="3633938"/>
            <a:ext cx="17610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lt1"/>
                </a:solidFill>
                <a:latin typeface="Cambria"/>
                <a:ea typeface="Cambria"/>
                <a:cs typeface="Cambria"/>
                <a:sym typeface="Cambria"/>
              </a:rPr>
              <a:t>SHOW STOPPERS</a:t>
            </a:r>
            <a:endParaRPr b="1" i="0" sz="1500" u="none" cap="none" strike="noStrike">
              <a:solidFill>
                <a:schemeClr val="lt1"/>
              </a:solidFill>
              <a:latin typeface="Cambria"/>
              <a:ea typeface="Cambria"/>
              <a:cs typeface="Cambria"/>
              <a:sym typeface="Cambria"/>
            </a:endParaRPr>
          </a:p>
        </p:txBody>
      </p:sp>
      <p:sp>
        <p:nvSpPr>
          <p:cNvPr id="285" name="Google Shape;285;g24c6130d9d2_16_77"/>
          <p:cNvSpPr/>
          <p:nvPr/>
        </p:nvSpPr>
        <p:spPr>
          <a:xfrm>
            <a:off x="9148800" y="4632025"/>
            <a:ext cx="2611800" cy="399000"/>
          </a:xfrm>
          <a:prstGeom prst="roundRect">
            <a:avLst>
              <a:gd fmla="val 16667" name="adj"/>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86" name="Google Shape;286;g24c6130d9d2_16_77"/>
          <p:cNvSpPr txBox="1"/>
          <p:nvPr/>
        </p:nvSpPr>
        <p:spPr>
          <a:xfrm>
            <a:off x="9641075" y="4636263"/>
            <a:ext cx="17610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lt1"/>
                </a:solidFill>
                <a:latin typeface="Cambria"/>
                <a:ea typeface="Cambria"/>
                <a:cs typeface="Cambria"/>
                <a:sym typeface="Cambria"/>
              </a:rPr>
              <a:t>COMPONENTS</a:t>
            </a:r>
            <a:endParaRPr b="1" i="0" sz="1500" u="none" cap="none" strike="noStrike">
              <a:solidFill>
                <a:schemeClr val="lt1"/>
              </a:solidFill>
              <a:latin typeface="Cambria"/>
              <a:ea typeface="Cambria"/>
              <a:cs typeface="Cambria"/>
              <a:sym typeface="Cambria"/>
            </a:endParaRPr>
          </a:p>
        </p:txBody>
      </p:sp>
      <p:pic>
        <p:nvPicPr>
          <p:cNvPr id="287" name="Google Shape;287;g24c6130d9d2_16_77"/>
          <p:cNvPicPr preferRelativeResize="0"/>
          <p:nvPr/>
        </p:nvPicPr>
        <p:blipFill rotWithShape="1">
          <a:blip r:embed="rId7">
            <a:alphaModFix/>
          </a:blip>
          <a:srcRect b="7232" l="11500" r="5526" t="8364"/>
          <a:stretch/>
        </p:blipFill>
        <p:spPr>
          <a:xfrm>
            <a:off x="6225900" y="512200"/>
            <a:ext cx="2133600" cy="2729675"/>
          </a:xfrm>
          <a:prstGeom prst="rect">
            <a:avLst/>
          </a:prstGeom>
          <a:noFill/>
          <a:ln>
            <a:noFill/>
          </a:ln>
        </p:spPr>
      </p:pic>
      <p:sp>
        <p:nvSpPr>
          <p:cNvPr id="288" name="Google Shape;288;g24c6130d9d2_16_77"/>
          <p:cNvSpPr txBox="1"/>
          <p:nvPr/>
        </p:nvSpPr>
        <p:spPr>
          <a:xfrm>
            <a:off x="5905500" y="196350"/>
            <a:ext cx="2983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i="0" lang="en-US" sz="1200" u="none" cap="none" strike="noStrike">
                <a:solidFill>
                  <a:schemeClr val="lt2"/>
                </a:solidFill>
                <a:latin typeface="Times New Roman"/>
                <a:ea typeface="Times New Roman"/>
                <a:cs typeface="Times New Roman"/>
                <a:sym typeface="Times New Roman"/>
              </a:rPr>
              <a:t>TECHNOLOGY READINESS LEVEL</a:t>
            </a:r>
            <a:endParaRPr b="1" i="0" sz="1200" u="none" cap="none" strike="noStrike">
              <a:solidFill>
                <a:schemeClr val="lt2"/>
              </a:solidFill>
              <a:latin typeface="Times New Roman"/>
              <a:ea typeface="Times New Roman"/>
              <a:cs typeface="Times New Roman"/>
              <a:sym typeface="Times New Roman"/>
            </a:endParaRPr>
          </a:p>
        </p:txBody>
      </p:sp>
      <p:sp>
        <p:nvSpPr>
          <p:cNvPr id="289" name="Google Shape;289;g24c6130d9d2_16_77"/>
          <p:cNvSpPr/>
          <p:nvPr/>
        </p:nvSpPr>
        <p:spPr>
          <a:xfrm>
            <a:off x="6139300" y="1472950"/>
            <a:ext cx="2220300" cy="2847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pic>
        <p:nvPicPr>
          <p:cNvPr id="290" name="Google Shape;290;g24c6130d9d2_16_77"/>
          <p:cNvPicPr preferRelativeResize="0"/>
          <p:nvPr/>
        </p:nvPicPr>
        <p:blipFill rotWithShape="1">
          <a:blip r:embed="rId8">
            <a:alphaModFix/>
          </a:blip>
          <a:srcRect b="16387" l="6771" r="7286" t="0"/>
          <a:stretch/>
        </p:blipFill>
        <p:spPr>
          <a:xfrm>
            <a:off x="386700" y="3521716"/>
            <a:ext cx="2712602" cy="1494770"/>
          </a:xfrm>
          <a:prstGeom prst="rect">
            <a:avLst/>
          </a:prstGeom>
          <a:noFill/>
          <a:ln>
            <a:noFill/>
          </a:ln>
        </p:spPr>
      </p:pic>
      <p:pic>
        <p:nvPicPr>
          <p:cNvPr id="291" name="Google Shape;291;g24c6130d9d2_16_77"/>
          <p:cNvPicPr preferRelativeResize="0"/>
          <p:nvPr/>
        </p:nvPicPr>
        <p:blipFill rotWithShape="1">
          <a:blip r:embed="rId9">
            <a:alphaModFix/>
          </a:blip>
          <a:srcRect b="0" l="0" r="0" t="0"/>
          <a:stretch/>
        </p:blipFill>
        <p:spPr>
          <a:xfrm>
            <a:off x="386700" y="5057038"/>
            <a:ext cx="2712602" cy="1298250"/>
          </a:xfrm>
          <a:prstGeom prst="rect">
            <a:avLst/>
          </a:prstGeom>
          <a:noFill/>
          <a:ln>
            <a:noFill/>
          </a:ln>
        </p:spPr>
      </p:pic>
      <p:sp>
        <p:nvSpPr>
          <p:cNvPr id="292" name="Google Shape;292;g24c6130d9d2_16_77"/>
          <p:cNvSpPr txBox="1"/>
          <p:nvPr/>
        </p:nvSpPr>
        <p:spPr>
          <a:xfrm>
            <a:off x="580503" y="6395875"/>
            <a:ext cx="27126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US" sz="1200" u="none" cap="none" strike="noStrike">
                <a:solidFill>
                  <a:srgbClr val="000000"/>
                </a:solidFill>
                <a:latin typeface="Cambria"/>
                <a:ea typeface="Cambria"/>
                <a:cs typeface="Cambria"/>
                <a:sym typeface="Cambria"/>
              </a:rPr>
              <a:t>WEB APPLICATION INTERFACE</a:t>
            </a:r>
            <a:endParaRPr b="1" i="0" sz="1200" u="none" cap="none" strike="noStrike">
              <a:solidFill>
                <a:srgbClr val="000000"/>
              </a:solidFill>
              <a:latin typeface="Cambria"/>
              <a:ea typeface="Cambria"/>
              <a:cs typeface="Cambria"/>
              <a:sym typeface="Cambria"/>
            </a:endParaRPr>
          </a:p>
        </p:txBody>
      </p:sp>
      <p:sp>
        <p:nvSpPr>
          <p:cNvPr id="293" name="Google Shape;293;g24c6130d9d2_16_77"/>
          <p:cNvSpPr/>
          <p:nvPr/>
        </p:nvSpPr>
        <p:spPr>
          <a:xfrm>
            <a:off x="3392250" y="3468000"/>
            <a:ext cx="5382600" cy="3258300"/>
          </a:xfrm>
          <a:prstGeom prst="roundRect">
            <a:avLst>
              <a:gd fmla="val 8443" name="adj"/>
            </a:avLst>
          </a:prstGeom>
          <a:solidFill>
            <a:srgbClr val="4295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ibre Franklin"/>
              <a:ea typeface="Libre Franklin"/>
              <a:cs typeface="Libre Franklin"/>
              <a:sym typeface="Libre Franklin"/>
            </a:endParaRPr>
          </a:p>
        </p:txBody>
      </p:sp>
      <p:sp>
        <p:nvSpPr>
          <p:cNvPr id="294" name="Google Shape;294;g24c6130d9d2_16_77"/>
          <p:cNvSpPr txBox="1"/>
          <p:nvPr/>
        </p:nvSpPr>
        <p:spPr>
          <a:xfrm>
            <a:off x="3517650" y="3633950"/>
            <a:ext cx="5170500" cy="3201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accent6"/>
                </a:solidFill>
                <a:latin typeface="Cambria"/>
                <a:ea typeface="Cambria"/>
                <a:cs typeface="Cambria"/>
                <a:sym typeface="Cambria"/>
              </a:rPr>
              <a:t>HARDWARE BRIEF :</a:t>
            </a:r>
            <a:endParaRPr b="1" i="0" sz="1400" u="none" cap="none" strike="noStrike">
              <a:solidFill>
                <a:schemeClr val="accent6"/>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600"/>
              <a:buFont typeface="Arial"/>
              <a:buNone/>
            </a:pPr>
            <a:r>
              <a:t/>
            </a:r>
            <a:endParaRPr b="1" i="0" sz="600" u="none" cap="none" strike="noStrike">
              <a:solidFill>
                <a:schemeClr val="accent6"/>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Cambria"/>
                <a:ea typeface="Cambria"/>
                <a:cs typeface="Cambria"/>
                <a:sym typeface="Cambria"/>
              </a:rPr>
              <a:t>LAMPIONE Hardware comprises of an Arduino UNO Wifi Module which acts as the CPU of the system. It senses the Street light Fault &amp; location of the defected light through LDR,GPS MODULE, THERMAL SENSOR, VOLTAGE SENSOR, GAS SENSOR. All the sensed data are transferred to the Database through NodeMCU ESP8266 module in Arduino. They can be monitored through the LAMPIONE-Website by the authorities &amp; also by the Public through LAMPIONE-APP.</a:t>
            </a:r>
            <a:endParaRPr b="1" i="0" sz="1100" u="none" cap="none" strike="noStrike">
              <a:solidFill>
                <a:schemeClr val="lt1"/>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000"/>
              <a:buFont typeface="Arial"/>
              <a:buNone/>
            </a:pPr>
            <a:r>
              <a:t/>
            </a:r>
            <a:endParaRPr b="1" i="0" sz="1000" u="none" cap="none" strike="noStrike">
              <a:solidFill>
                <a:schemeClr val="lt1"/>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400"/>
              <a:buFont typeface="Arial"/>
              <a:buNone/>
            </a:pPr>
            <a:r>
              <a:rPr b="1" i="0" lang="en-US" sz="1400" u="none" cap="none" strike="noStrike">
                <a:solidFill>
                  <a:schemeClr val="accent6"/>
                </a:solidFill>
                <a:latin typeface="Cambria"/>
                <a:ea typeface="Cambria"/>
                <a:cs typeface="Cambria"/>
                <a:sym typeface="Cambria"/>
              </a:rPr>
              <a:t>SOFTWARE BRIEF :</a:t>
            </a:r>
            <a:endParaRPr b="1" i="0" sz="1400" u="none" cap="none" strike="noStrike">
              <a:solidFill>
                <a:schemeClr val="accent6"/>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600"/>
              <a:buFont typeface="Arial"/>
              <a:buNone/>
            </a:pPr>
            <a:r>
              <a:t/>
            </a:r>
            <a:endParaRPr b="1" i="0" sz="600" u="none" cap="none" strike="noStrike">
              <a:solidFill>
                <a:schemeClr val="lt1"/>
              </a:solidFill>
              <a:latin typeface="Cambria"/>
              <a:ea typeface="Cambria"/>
              <a:cs typeface="Cambria"/>
              <a:sym typeface="Cambria"/>
            </a:endParaRPr>
          </a:p>
          <a:p>
            <a:pPr indent="0" lvl="0" marL="0" marR="0" rtl="0" algn="just">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Cambria"/>
                <a:ea typeface="Cambria"/>
                <a:cs typeface="Cambria"/>
                <a:sym typeface="Cambria"/>
              </a:rPr>
              <a:t>LAMPIONE has dual monitoring site specifically designed for monitoring and detecting defect in street light . The website is made for the AUTHORITY and the application for the public to view the status of the defective street light and to raise questions.The APP as well as the website as a time duration of 96 hrs to repair the street light &amp; they also specifies the type of defect</a:t>
            </a:r>
            <a:endParaRPr b="1" i="0" sz="1100" u="none" cap="none" strike="noStrike">
              <a:solidFill>
                <a:schemeClr val="lt1"/>
              </a:solidFill>
              <a:latin typeface="Cambria"/>
              <a:ea typeface="Cambria"/>
              <a:cs typeface="Cambria"/>
              <a:sym typeface="Cambria"/>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accent6"/>
              </a:solidFill>
              <a:latin typeface="Cambria"/>
              <a:ea typeface="Cambria"/>
              <a:cs typeface="Cambria"/>
              <a:sym typeface="Cambria"/>
            </a:endParaRPr>
          </a:p>
        </p:txBody>
      </p:sp>
    </p:spTree>
  </p:cSld>
  <p:clrMapOvr>
    <a:masterClrMapping/>
  </p:clrMapOvr>
</p:sld>
</file>

<file path=ppt/theme/theme1.xml><?xml version="1.0" encoding="utf-8"?>
<a:theme xmlns:a="http://schemas.openxmlformats.org/drawingml/2006/main" xmlns:r="http://schemas.openxmlformats.org/officeDocument/2006/relationships" name="Theme1">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